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A0791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A0791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A0791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591" y="1207007"/>
            <a:ext cx="9142476" cy="25709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A0791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5591" y="1207008"/>
            <a:ext cx="9142463" cy="25709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3508" y="1677415"/>
            <a:ext cx="6496684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A0791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3526" y="2310383"/>
            <a:ext cx="6926580" cy="3387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3" Type="http://schemas.openxmlformats.org/officeDocument/2006/relationships/image" Target="../media/image51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58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2" Type="http://schemas.openxmlformats.org/officeDocument/2006/relationships/image" Target="../media/image57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3" Type="http://schemas.openxmlformats.org/officeDocument/2006/relationships/image" Target="../media/image51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60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2" Type="http://schemas.openxmlformats.org/officeDocument/2006/relationships/image" Target="../media/image59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3" Type="http://schemas.openxmlformats.org/officeDocument/2006/relationships/image" Target="../media/image51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6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2" Type="http://schemas.openxmlformats.org/officeDocument/2006/relationships/image" Target="../media/image61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51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hyperlink" Target="http://www.jarviwiki.fi/havaintolahett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hyperlink" Target="http://www.jarviwiki.fi/havaintolahetti" TargetMode="External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image" Target="../media/image48.jp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9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51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2" Type="http://schemas.openxmlformats.org/officeDocument/2006/relationships/image" Target="../media/image2.jp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hyperlink" Target="http://www.jarviwiki.fi/" TargetMode="External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image" Target="../media/image48.jp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9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51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3" Type="http://schemas.openxmlformats.org/officeDocument/2006/relationships/image" Target="../media/image53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5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2" Type="http://schemas.openxmlformats.org/officeDocument/2006/relationships/image" Target="../media/image48.jp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591" y="500127"/>
            <a:ext cx="9142476" cy="32763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3508" y="1715515"/>
            <a:ext cx="375666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254" dirty="0">
                <a:solidFill>
                  <a:srgbClr val="000000"/>
                </a:solidFill>
              </a:rPr>
              <a:t>Näin</a:t>
            </a:r>
            <a:r>
              <a:rPr sz="3200" spc="-90" dirty="0">
                <a:solidFill>
                  <a:srgbClr val="000000"/>
                </a:solidFill>
              </a:rPr>
              <a:t> </a:t>
            </a:r>
            <a:r>
              <a:rPr sz="3200" spc="225" dirty="0">
                <a:solidFill>
                  <a:srgbClr val="000000"/>
                </a:solidFill>
              </a:rPr>
              <a:t>teet</a:t>
            </a:r>
            <a:r>
              <a:rPr sz="3200" spc="-85" dirty="0">
                <a:solidFill>
                  <a:srgbClr val="000000"/>
                </a:solidFill>
              </a:rPr>
              <a:t> </a:t>
            </a:r>
            <a:r>
              <a:rPr sz="3200" spc="215" dirty="0">
                <a:solidFill>
                  <a:srgbClr val="000000"/>
                </a:solidFill>
              </a:rPr>
              <a:t>sinilevä- </a:t>
            </a:r>
            <a:r>
              <a:rPr sz="3200" spc="220" dirty="0">
                <a:solidFill>
                  <a:srgbClr val="000000"/>
                </a:solidFill>
              </a:rPr>
              <a:t>seurantaa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775591" y="1697736"/>
            <a:ext cx="9142730" cy="4653280"/>
            <a:chOff x="775591" y="1697736"/>
            <a:chExt cx="9142730" cy="46532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5338" y="1771395"/>
              <a:ext cx="3733784" cy="2006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15218" y="1697736"/>
              <a:ext cx="3874135" cy="2080260"/>
            </a:xfrm>
            <a:custGeom>
              <a:avLst/>
              <a:gdLst/>
              <a:ahLst/>
              <a:cxnLst/>
              <a:rect l="l" t="t" r="r" b="b"/>
              <a:pathLst>
                <a:path w="3874134" h="2080260">
                  <a:moveTo>
                    <a:pt x="3874007" y="1937003"/>
                  </a:moveTo>
                  <a:lnTo>
                    <a:pt x="3870959" y="1836419"/>
                  </a:lnTo>
                  <a:lnTo>
                    <a:pt x="3863339" y="1738883"/>
                  </a:lnTo>
                  <a:lnTo>
                    <a:pt x="3851147" y="1641347"/>
                  </a:lnTo>
                  <a:lnTo>
                    <a:pt x="3834383" y="1546859"/>
                  </a:lnTo>
                  <a:lnTo>
                    <a:pt x="3813047" y="1452371"/>
                  </a:lnTo>
                  <a:lnTo>
                    <a:pt x="3787139" y="1360931"/>
                  </a:lnTo>
                  <a:lnTo>
                    <a:pt x="3756659" y="1271015"/>
                  </a:lnTo>
                  <a:lnTo>
                    <a:pt x="3721607" y="1182623"/>
                  </a:lnTo>
                  <a:lnTo>
                    <a:pt x="3681983" y="1097279"/>
                  </a:lnTo>
                  <a:lnTo>
                    <a:pt x="3639311" y="1013459"/>
                  </a:lnTo>
                  <a:lnTo>
                    <a:pt x="3593591" y="932687"/>
                  </a:lnTo>
                  <a:lnTo>
                    <a:pt x="3543299" y="853439"/>
                  </a:lnTo>
                  <a:lnTo>
                    <a:pt x="3488435" y="777239"/>
                  </a:lnTo>
                  <a:lnTo>
                    <a:pt x="3430523" y="704087"/>
                  </a:lnTo>
                  <a:lnTo>
                    <a:pt x="3369563" y="633983"/>
                  </a:lnTo>
                  <a:lnTo>
                    <a:pt x="3305555" y="566927"/>
                  </a:lnTo>
                  <a:lnTo>
                    <a:pt x="3238499" y="502919"/>
                  </a:lnTo>
                  <a:lnTo>
                    <a:pt x="3168395" y="441959"/>
                  </a:lnTo>
                  <a:lnTo>
                    <a:pt x="3095243" y="385571"/>
                  </a:lnTo>
                  <a:lnTo>
                    <a:pt x="3019043" y="330707"/>
                  </a:lnTo>
                  <a:lnTo>
                    <a:pt x="2941319" y="280415"/>
                  </a:lnTo>
                  <a:lnTo>
                    <a:pt x="2859023" y="233171"/>
                  </a:lnTo>
                  <a:lnTo>
                    <a:pt x="2776727" y="190499"/>
                  </a:lnTo>
                  <a:lnTo>
                    <a:pt x="2689859" y="152399"/>
                  </a:lnTo>
                  <a:lnTo>
                    <a:pt x="2601467" y="117347"/>
                  </a:lnTo>
                  <a:lnTo>
                    <a:pt x="2511551" y="86867"/>
                  </a:lnTo>
                  <a:lnTo>
                    <a:pt x="2420111" y="60959"/>
                  </a:lnTo>
                  <a:lnTo>
                    <a:pt x="2325623" y="39623"/>
                  </a:lnTo>
                  <a:lnTo>
                    <a:pt x="2231135" y="22859"/>
                  </a:lnTo>
                  <a:lnTo>
                    <a:pt x="2133599" y="10667"/>
                  </a:lnTo>
                  <a:lnTo>
                    <a:pt x="2036063" y="3047"/>
                  </a:lnTo>
                  <a:lnTo>
                    <a:pt x="1937003" y="46"/>
                  </a:lnTo>
                  <a:lnTo>
                    <a:pt x="1935479" y="0"/>
                  </a:lnTo>
                  <a:lnTo>
                    <a:pt x="1836419" y="3047"/>
                  </a:lnTo>
                  <a:lnTo>
                    <a:pt x="1737359" y="10667"/>
                  </a:lnTo>
                  <a:lnTo>
                    <a:pt x="1641347" y="22859"/>
                  </a:lnTo>
                  <a:lnTo>
                    <a:pt x="1545335" y="39623"/>
                  </a:lnTo>
                  <a:lnTo>
                    <a:pt x="1452371" y="60959"/>
                  </a:lnTo>
                  <a:lnTo>
                    <a:pt x="1359407" y="88391"/>
                  </a:lnTo>
                  <a:lnTo>
                    <a:pt x="1269491" y="118871"/>
                  </a:lnTo>
                  <a:lnTo>
                    <a:pt x="1182623" y="152399"/>
                  </a:lnTo>
                  <a:lnTo>
                    <a:pt x="1095755" y="192023"/>
                  </a:lnTo>
                  <a:lnTo>
                    <a:pt x="1013459" y="234695"/>
                  </a:lnTo>
                  <a:lnTo>
                    <a:pt x="931163" y="281939"/>
                  </a:lnTo>
                  <a:lnTo>
                    <a:pt x="853439" y="332231"/>
                  </a:lnTo>
                  <a:lnTo>
                    <a:pt x="777239" y="385571"/>
                  </a:lnTo>
                  <a:lnTo>
                    <a:pt x="704087" y="443483"/>
                  </a:lnTo>
                  <a:lnTo>
                    <a:pt x="633983" y="504443"/>
                  </a:lnTo>
                  <a:lnTo>
                    <a:pt x="566927" y="568451"/>
                  </a:lnTo>
                  <a:lnTo>
                    <a:pt x="502919" y="635507"/>
                  </a:lnTo>
                  <a:lnTo>
                    <a:pt x="441959" y="705611"/>
                  </a:lnTo>
                  <a:lnTo>
                    <a:pt x="384047" y="778763"/>
                  </a:lnTo>
                  <a:lnTo>
                    <a:pt x="330707" y="854963"/>
                  </a:lnTo>
                  <a:lnTo>
                    <a:pt x="280415" y="934211"/>
                  </a:lnTo>
                  <a:lnTo>
                    <a:pt x="233171" y="1014983"/>
                  </a:lnTo>
                  <a:lnTo>
                    <a:pt x="190499" y="1098803"/>
                  </a:lnTo>
                  <a:lnTo>
                    <a:pt x="152399" y="1184147"/>
                  </a:lnTo>
                  <a:lnTo>
                    <a:pt x="117347" y="1272539"/>
                  </a:lnTo>
                  <a:lnTo>
                    <a:pt x="86867" y="1362455"/>
                  </a:lnTo>
                  <a:lnTo>
                    <a:pt x="60959" y="1453895"/>
                  </a:lnTo>
                  <a:lnTo>
                    <a:pt x="39623" y="1548383"/>
                  </a:lnTo>
                  <a:lnTo>
                    <a:pt x="21335" y="1642871"/>
                  </a:lnTo>
                  <a:lnTo>
                    <a:pt x="9143" y="1740407"/>
                  </a:lnTo>
                  <a:lnTo>
                    <a:pt x="1523" y="1839467"/>
                  </a:lnTo>
                  <a:lnTo>
                    <a:pt x="0" y="1938527"/>
                  </a:lnTo>
                  <a:lnTo>
                    <a:pt x="1523" y="2037587"/>
                  </a:lnTo>
                  <a:lnTo>
                    <a:pt x="4806" y="2080259"/>
                  </a:lnTo>
                  <a:lnTo>
                    <a:pt x="70103" y="2080259"/>
                  </a:lnTo>
                  <a:lnTo>
                    <a:pt x="70103" y="1937003"/>
                  </a:lnTo>
                  <a:lnTo>
                    <a:pt x="71627" y="1840991"/>
                  </a:lnTo>
                  <a:lnTo>
                    <a:pt x="79247" y="1744979"/>
                  </a:lnTo>
                  <a:lnTo>
                    <a:pt x="91439" y="1652015"/>
                  </a:lnTo>
                  <a:lnTo>
                    <a:pt x="108203" y="1560575"/>
                  </a:lnTo>
                  <a:lnTo>
                    <a:pt x="128015" y="1469135"/>
                  </a:lnTo>
                  <a:lnTo>
                    <a:pt x="153923" y="1380743"/>
                  </a:lnTo>
                  <a:lnTo>
                    <a:pt x="182879" y="1293875"/>
                  </a:lnTo>
                  <a:lnTo>
                    <a:pt x="216407" y="1210055"/>
                  </a:lnTo>
                  <a:lnTo>
                    <a:pt x="254507" y="1127759"/>
                  </a:lnTo>
                  <a:lnTo>
                    <a:pt x="295655" y="1046987"/>
                  </a:lnTo>
                  <a:lnTo>
                    <a:pt x="339851" y="969263"/>
                  </a:lnTo>
                  <a:lnTo>
                    <a:pt x="388619" y="893063"/>
                  </a:lnTo>
                  <a:lnTo>
                    <a:pt x="440435" y="819911"/>
                  </a:lnTo>
                  <a:lnTo>
                    <a:pt x="496823" y="748283"/>
                  </a:lnTo>
                  <a:lnTo>
                    <a:pt x="554735" y="681227"/>
                  </a:lnTo>
                  <a:lnTo>
                    <a:pt x="617219" y="617219"/>
                  </a:lnTo>
                  <a:lnTo>
                    <a:pt x="682751" y="554735"/>
                  </a:lnTo>
                  <a:lnTo>
                    <a:pt x="749807" y="496823"/>
                  </a:lnTo>
                  <a:lnTo>
                    <a:pt x="819911" y="440435"/>
                  </a:lnTo>
                  <a:lnTo>
                    <a:pt x="893063" y="388619"/>
                  </a:lnTo>
                  <a:lnTo>
                    <a:pt x="969263" y="339851"/>
                  </a:lnTo>
                  <a:lnTo>
                    <a:pt x="1046987" y="295655"/>
                  </a:lnTo>
                  <a:lnTo>
                    <a:pt x="1127759" y="254507"/>
                  </a:lnTo>
                  <a:lnTo>
                    <a:pt x="1211579" y="216407"/>
                  </a:lnTo>
                  <a:lnTo>
                    <a:pt x="1295399" y="182879"/>
                  </a:lnTo>
                  <a:lnTo>
                    <a:pt x="1382267" y="153923"/>
                  </a:lnTo>
                  <a:lnTo>
                    <a:pt x="1470659" y="128015"/>
                  </a:lnTo>
                  <a:lnTo>
                    <a:pt x="1562099" y="108203"/>
                  </a:lnTo>
                  <a:lnTo>
                    <a:pt x="1653539" y="91439"/>
                  </a:lnTo>
                  <a:lnTo>
                    <a:pt x="1746503" y="79247"/>
                  </a:lnTo>
                  <a:lnTo>
                    <a:pt x="1840991" y="73151"/>
                  </a:lnTo>
                  <a:lnTo>
                    <a:pt x="1935479" y="70152"/>
                  </a:lnTo>
                  <a:lnTo>
                    <a:pt x="1937003" y="70103"/>
                  </a:lnTo>
                  <a:lnTo>
                    <a:pt x="2033015" y="73151"/>
                  </a:lnTo>
                  <a:lnTo>
                    <a:pt x="2129027" y="79247"/>
                  </a:lnTo>
                  <a:lnTo>
                    <a:pt x="2221991" y="91439"/>
                  </a:lnTo>
                  <a:lnTo>
                    <a:pt x="2313431" y="108203"/>
                  </a:lnTo>
                  <a:lnTo>
                    <a:pt x="2404871" y="129539"/>
                  </a:lnTo>
                  <a:lnTo>
                    <a:pt x="2493263" y="153923"/>
                  </a:lnTo>
                  <a:lnTo>
                    <a:pt x="2580131" y="184403"/>
                  </a:lnTo>
                  <a:lnTo>
                    <a:pt x="2665475" y="217931"/>
                  </a:lnTo>
                  <a:lnTo>
                    <a:pt x="2747771" y="254507"/>
                  </a:lnTo>
                  <a:lnTo>
                    <a:pt x="2827019" y="295655"/>
                  </a:lnTo>
                  <a:lnTo>
                    <a:pt x="2906267" y="341375"/>
                  </a:lnTo>
                  <a:lnTo>
                    <a:pt x="2980943" y="390143"/>
                  </a:lnTo>
                  <a:lnTo>
                    <a:pt x="3054095" y="441959"/>
                  </a:lnTo>
                  <a:lnTo>
                    <a:pt x="3125723" y="496823"/>
                  </a:lnTo>
                  <a:lnTo>
                    <a:pt x="3192779" y="556259"/>
                  </a:lnTo>
                  <a:lnTo>
                    <a:pt x="3258311" y="617219"/>
                  </a:lnTo>
                  <a:lnTo>
                    <a:pt x="3319271" y="682751"/>
                  </a:lnTo>
                  <a:lnTo>
                    <a:pt x="3378707" y="749807"/>
                  </a:lnTo>
                  <a:lnTo>
                    <a:pt x="3433571" y="821435"/>
                  </a:lnTo>
                  <a:lnTo>
                    <a:pt x="3485387" y="894587"/>
                  </a:lnTo>
                  <a:lnTo>
                    <a:pt x="3534155" y="969263"/>
                  </a:lnTo>
                  <a:lnTo>
                    <a:pt x="3578351" y="1048511"/>
                  </a:lnTo>
                  <a:lnTo>
                    <a:pt x="3621023" y="1129283"/>
                  </a:lnTo>
                  <a:lnTo>
                    <a:pt x="3657599" y="1211579"/>
                  </a:lnTo>
                  <a:lnTo>
                    <a:pt x="3691127" y="1295399"/>
                  </a:lnTo>
                  <a:lnTo>
                    <a:pt x="3720083" y="1383791"/>
                  </a:lnTo>
                  <a:lnTo>
                    <a:pt x="3745991" y="1472183"/>
                  </a:lnTo>
                  <a:lnTo>
                    <a:pt x="3765803" y="1562099"/>
                  </a:lnTo>
                  <a:lnTo>
                    <a:pt x="3782567" y="1653539"/>
                  </a:lnTo>
                  <a:lnTo>
                    <a:pt x="3794759" y="1748027"/>
                  </a:lnTo>
                  <a:lnTo>
                    <a:pt x="3802379" y="1842515"/>
                  </a:lnTo>
                  <a:lnTo>
                    <a:pt x="3803903" y="1938527"/>
                  </a:lnTo>
                  <a:lnTo>
                    <a:pt x="3803903" y="2080259"/>
                  </a:lnTo>
                  <a:lnTo>
                    <a:pt x="3868240" y="2080259"/>
                  </a:lnTo>
                  <a:lnTo>
                    <a:pt x="3870959" y="2036063"/>
                  </a:lnTo>
                  <a:lnTo>
                    <a:pt x="3874007" y="1937003"/>
                  </a:lnTo>
                  <a:close/>
                </a:path>
                <a:path w="3874134" h="2080260">
                  <a:moveTo>
                    <a:pt x="75437" y="2080259"/>
                  </a:moveTo>
                  <a:lnTo>
                    <a:pt x="71627" y="2033015"/>
                  </a:lnTo>
                  <a:lnTo>
                    <a:pt x="70103" y="1937003"/>
                  </a:lnTo>
                  <a:lnTo>
                    <a:pt x="70103" y="2080259"/>
                  </a:lnTo>
                  <a:lnTo>
                    <a:pt x="75437" y="2080259"/>
                  </a:lnTo>
                  <a:close/>
                </a:path>
                <a:path w="3874134" h="2080260">
                  <a:moveTo>
                    <a:pt x="3803903" y="2080259"/>
                  </a:moveTo>
                  <a:lnTo>
                    <a:pt x="3803903" y="1938527"/>
                  </a:lnTo>
                  <a:lnTo>
                    <a:pt x="3802379" y="2034539"/>
                  </a:lnTo>
                  <a:lnTo>
                    <a:pt x="3798692" y="2080259"/>
                  </a:lnTo>
                  <a:lnTo>
                    <a:pt x="3803903" y="20802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5591" y="3776471"/>
              <a:ext cx="9142476" cy="25740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7863" y="5623560"/>
              <a:ext cx="96012" cy="137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9263" y="5623560"/>
              <a:ext cx="100583" cy="228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41579" y="5637275"/>
              <a:ext cx="86868" cy="137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5295" y="5650992"/>
              <a:ext cx="77723" cy="91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5547" y="5646419"/>
              <a:ext cx="91439" cy="365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59867" y="5660136"/>
              <a:ext cx="73152" cy="91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64439" y="5669280"/>
              <a:ext cx="73152" cy="228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0975" y="5682995"/>
              <a:ext cx="73152" cy="182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80975" y="5692139"/>
              <a:ext cx="361188" cy="2743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55295" y="571728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16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2395" y="5714999"/>
              <a:ext cx="502919" cy="7772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35255" y="575386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87886" y="57538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8B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06174" y="576300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69B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14731" y="5790437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99263" y="5792724"/>
              <a:ext cx="54864" cy="457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450723" y="579501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4572" y="0"/>
                  </a:lnTo>
                </a:path>
                <a:path w="73659">
                  <a:moveTo>
                    <a:pt x="18287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6DCE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03835" y="5792724"/>
              <a:ext cx="96011" cy="182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08407" y="5797295"/>
              <a:ext cx="315468" cy="457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35839" y="5843016"/>
              <a:ext cx="251460" cy="182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54127" y="5861304"/>
              <a:ext cx="214884" cy="228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90703" y="5884163"/>
              <a:ext cx="146304" cy="1371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11811" y="5952743"/>
              <a:ext cx="59435" cy="1828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42750" y="5959601"/>
              <a:ext cx="79375" cy="5080"/>
            </a:xfrm>
            <a:custGeom>
              <a:avLst/>
              <a:gdLst/>
              <a:ahLst/>
              <a:cxnLst/>
              <a:rect l="l" t="t" r="r" b="b"/>
              <a:pathLst>
                <a:path w="79375" h="5079">
                  <a:moveTo>
                    <a:pt x="0" y="0"/>
                  </a:moveTo>
                  <a:lnTo>
                    <a:pt x="79232" y="0"/>
                  </a:lnTo>
                </a:path>
                <a:path w="79375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1330" y="5961887"/>
              <a:ext cx="10652" cy="457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72415" y="5957316"/>
              <a:ext cx="18288" cy="1828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642750" y="5968745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07239" y="5966460"/>
              <a:ext cx="68580" cy="1371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42750" y="5973318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94691" y="5957316"/>
              <a:ext cx="86868" cy="4114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642750" y="5977889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09575" y="5957316"/>
              <a:ext cx="105155" cy="5029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642750" y="5982461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0" y="0"/>
                  </a:moveTo>
                  <a:lnTo>
                    <a:pt x="18288" y="0"/>
                  </a:lnTo>
                </a:path>
                <a:path w="18414" h="13970">
                  <a:moveTo>
                    <a:pt x="0" y="4571"/>
                  </a:moveTo>
                  <a:lnTo>
                    <a:pt x="18288" y="4571"/>
                  </a:lnTo>
                </a:path>
                <a:path w="18414" h="13970">
                  <a:moveTo>
                    <a:pt x="0" y="9143"/>
                  </a:moveTo>
                  <a:lnTo>
                    <a:pt x="18288" y="9143"/>
                  </a:lnTo>
                </a:path>
                <a:path w="18414" h="13970">
                  <a:moveTo>
                    <a:pt x="0" y="13715"/>
                  </a:moveTo>
                  <a:lnTo>
                    <a:pt x="18288" y="13715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02667" y="5975604"/>
              <a:ext cx="73152" cy="3657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642750" y="600074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22123" y="5993892"/>
              <a:ext cx="45720" cy="1828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642750" y="6005322"/>
              <a:ext cx="45720" cy="5080"/>
            </a:xfrm>
            <a:custGeom>
              <a:avLst/>
              <a:gdLst/>
              <a:ahLst/>
              <a:cxnLst/>
              <a:rect l="l" t="t" r="r" b="b"/>
              <a:pathLst>
                <a:path w="45719" h="5079">
                  <a:moveTo>
                    <a:pt x="0" y="0"/>
                  </a:moveTo>
                  <a:lnTo>
                    <a:pt x="18288" y="0"/>
                  </a:lnTo>
                </a:path>
                <a:path w="45719" h="5079">
                  <a:moveTo>
                    <a:pt x="0" y="4572"/>
                  </a:moveTo>
                  <a:lnTo>
                    <a:pt x="45719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09575" y="6003036"/>
              <a:ext cx="68580" cy="1828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642750" y="601446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25527" y="6012180"/>
              <a:ext cx="59435" cy="1371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642750" y="60190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09575" y="6021324"/>
              <a:ext cx="68579" cy="457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642750" y="602361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02667" y="602818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42750" y="602818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31267" y="6007607"/>
              <a:ext cx="27432" cy="5029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642750" y="603275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09575" y="6025895"/>
              <a:ext cx="77723" cy="1371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71247" y="6025895"/>
              <a:ext cx="18288" cy="1828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642750" y="60373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02667" y="6030468"/>
              <a:ext cx="18288" cy="18288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071247" y="6041898"/>
              <a:ext cx="589915" cy="5080"/>
            </a:xfrm>
            <a:custGeom>
              <a:avLst/>
              <a:gdLst/>
              <a:ahLst/>
              <a:cxnLst/>
              <a:rect l="l" t="t" r="r" b="b"/>
              <a:pathLst>
                <a:path w="589914" h="5079">
                  <a:moveTo>
                    <a:pt x="571503" y="0"/>
                  </a:moveTo>
                  <a:lnTo>
                    <a:pt x="589791" y="0"/>
                  </a:lnTo>
                </a:path>
                <a:path w="589914" h="5079">
                  <a:moveTo>
                    <a:pt x="0" y="4572"/>
                  </a:moveTo>
                  <a:lnTo>
                    <a:pt x="13716" y="4572"/>
                  </a:lnTo>
                </a:path>
                <a:path w="589914" h="5079">
                  <a:moveTo>
                    <a:pt x="571503" y="4572"/>
                  </a:moveTo>
                  <a:lnTo>
                    <a:pt x="589791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15902" y="60464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80" y="0"/>
                  </a:lnTo>
                </a:path>
              </a:pathLst>
            </a:custGeom>
            <a:ln w="4572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02667" y="605104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71247" y="6048755"/>
              <a:ext cx="13716" cy="457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73583" y="6039611"/>
              <a:ext cx="32004" cy="2286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642750" y="6051042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95859" y="6035039"/>
              <a:ext cx="91440" cy="35051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235839" y="6055613"/>
              <a:ext cx="425450" cy="5080"/>
            </a:xfrm>
            <a:custGeom>
              <a:avLst/>
              <a:gdLst/>
              <a:ahLst/>
              <a:cxnLst/>
              <a:rect l="l" t="t" r="r" b="b"/>
              <a:pathLst>
                <a:path w="425450" h="5079">
                  <a:moveTo>
                    <a:pt x="406911" y="0"/>
                  </a:moveTo>
                  <a:lnTo>
                    <a:pt x="425199" y="0"/>
                  </a:lnTo>
                </a:path>
                <a:path w="425450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38178" y="6057899"/>
              <a:ext cx="22859" cy="457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02667" y="6053327"/>
              <a:ext cx="77724" cy="1371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711330" y="6053327"/>
              <a:ext cx="10652" cy="914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222123" y="606475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02667" y="6067043"/>
              <a:ext cx="64007" cy="3047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222123" y="606856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3175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1913508" y="4595874"/>
            <a:ext cx="4017645" cy="956031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fi-FI" dirty="0" smtClean="0">
                <a:latin typeface="Calibri"/>
                <a:cs typeface="Calibri"/>
              </a:rPr>
              <a:t>Osmo Siira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fi-FI" dirty="0" smtClean="0">
                <a:latin typeface="Calibri"/>
                <a:cs typeface="Calibri"/>
              </a:rPr>
              <a:t>Kuusankosken Rotaryklubi</a:t>
            </a:r>
            <a:r>
              <a:rPr sz="1800" spc="-20" dirty="0" smtClean="0">
                <a:latin typeface="Calibri"/>
                <a:cs typeface="Calibri"/>
              </a:rPr>
              <a:t> </a:t>
            </a:r>
            <a:endParaRPr lang="fi-FI" sz="1800" spc="-2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fi-FI" spc="-10" dirty="0" smtClean="0">
                <a:latin typeface="Calibri"/>
                <a:cs typeface="Calibri"/>
              </a:rPr>
              <a:t>28.08</a:t>
            </a:r>
            <a:r>
              <a:rPr sz="1800" spc="-10" dirty="0" smtClean="0">
                <a:latin typeface="Calibri"/>
                <a:cs typeface="Calibri"/>
              </a:rPr>
              <a:t>.202</a:t>
            </a:r>
            <a:r>
              <a:rPr lang="fi-FI" sz="1800" spc="-10" dirty="0" smtClean="0">
                <a:latin typeface="Calibri"/>
                <a:cs typeface="Calibri"/>
              </a:rPr>
              <a:t>5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5520025" y="3777996"/>
            <a:ext cx="3863975" cy="1793875"/>
            <a:chOff x="5520025" y="3777996"/>
            <a:chExt cx="3863975" cy="1793875"/>
          </a:xfrm>
        </p:grpSpPr>
        <p:pic>
          <p:nvPicPr>
            <p:cNvPr id="75" name="object 7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591418" y="3788663"/>
              <a:ext cx="3721607" cy="171450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520025" y="3777996"/>
              <a:ext cx="3863975" cy="1793875"/>
            </a:xfrm>
            <a:custGeom>
              <a:avLst/>
              <a:gdLst/>
              <a:ahLst/>
              <a:cxnLst/>
              <a:rect l="l" t="t" r="r" b="b"/>
              <a:pathLst>
                <a:path w="3863975" h="1793875">
                  <a:moveTo>
                    <a:pt x="3863433" y="0"/>
                  </a:moveTo>
                  <a:lnTo>
                    <a:pt x="3793886" y="0"/>
                  </a:lnTo>
                  <a:lnTo>
                    <a:pt x="3789953" y="48767"/>
                  </a:lnTo>
                  <a:lnTo>
                    <a:pt x="3777761" y="143255"/>
                  </a:lnTo>
                  <a:lnTo>
                    <a:pt x="3760997" y="234695"/>
                  </a:lnTo>
                  <a:lnTo>
                    <a:pt x="3739661" y="324611"/>
                  </a:lnTo>
                  <a:lnTo>
                    <a:pt x="3715277" y="413003"/>
                  </a:lnTo>
                  <a:lnTo>
                    <a:pt x="3686321" y="499871"/>
                  </a:lnTo>
                  <a:lnTo>
                    <a:pt x="3652793" y="585215"/>
                  </a:lnTo>
                  <a:lnTo>
                    <a:pt x="3614693" y="667511"/>
                  </a:lnTo>
                  <a:lnTo>
                    <a:pt x="3573545" y="748283"/>
                  </a:lnTo>
                  <a:lnTo>
                    <a:pt x="3529349" y="826007"/>
                  </a:lnTo>
                  <a:lnTo>
                    <a:pt x="3480581" y="902207"/>
                  </a:lnTo>
                  <a:lnTo>
                    <a:pt x="3427241" y="975359"/>
                  </a:lnTo>
                  <a:lnTo>
                    <a:pt x="3372377" y="1045463"/>
                  </a:lnTo>
                  <a:lnTo>
                    <a:pt x="3314465" y="1114043"/>
                  </a:lnTo>
                  <a:lnTo>
                    <a:pt x="3251981" y="1178051"/>
                  </a:lnTo>
                  <a:lnTo>
                    <a:pt x="3186449" y="1240535"/>
                  </a:lnTo>
                  <a:lnTo>
                    <a:pt x="3119393" y="1298447"/>
                  </a:lnTo>
                  <a:lnTo>
                    <a:pt x="3049289" y="1353311"/>
                  </a:lnTo>
                  <a:lnTo>
                    <a:pt x="2976137" y="1406651"/>
                  </a:lnTo>
                  <a:lnTo>
                    <a:pt x="2899937" y="1455419"/>
                  </a:lnTo>
                  <a:lnTo>
                    <a:pt x="2822213" y="1499615"/>
                  </a:lnTo>
                  <a:lnTo>
                    <a:pt x="2741441" y="1540763"/>
                  </a:lnTo>
                  <a:lnTo>
                    <a:pt x="2657621" y="1577339"/>
                  </a:lnTo>
                  <a:lnTo>
                    <a:pt x="2573801" y="1610867"/>
                  </a:lnTo>
                  <a:lnTo>
                    <a:pt x="2486933" y="1641347"/>
                  </a:lnTo>
                  <a:lnTo>
                    <a:pt x="2398541" y="1665731"/>
                  </a:lnTo>
                  <a:lnTo>
                    <a:pt x="2307101" y="1687067"/>
                  </a:lnTo>
                  <a:lnTo>
                    <a:pt x="2215661" y="1703831"/>
                  </a:lnTo>
                  <a:lnTo>
                    <a:pt x="2122697" y="1714499"/>
                  </a:lnTo>
                  <a:lnTo>
                    <a:pt x="2026685" y="1722119"/>
                  </a:lnTo>
                  <a:lnTo>
                    <a:pt x="1932197" y="1725119"/>
                  </a:lnTo>
                  <a:lnTo>
                    <a:pt x="1930673" y="1725167"/>
                  </a:lnTo>
                  <a:lnTo>
                    <a:pt x="1834661" y="1722119"/>
                  </a:lnTo>
                  <a:lnTo>
                    <a:pt x="1740173" y="1714499"/>
                  </a:lnTo>
                  <a:lnTo>
                    <a:pt x="1647209" y="1702307"/>
                  </a:lnTo>
                  <a:lnTo>
                    <a:pt x="1555769" y="1685543"/>
                  </a:lnTo>
                  <a:lnTo>
                    <a:pt x="1464329" y="1665731"/>
                  </a:lnTo>
                  <a:lnTo>
                    <a:pt x="1375937" y="1639823"/>
                  </a:lnTo>
                  <a:lnTo>
                    <a:pt x="1289069" y="1610867"/>
                  </a:lnTo>
                  <a:lnTo>
                    <a:pt x="1205249" y="1577339"/>
                  </a:lnTo>
                  <a:lnTo>
                    <a:pt x="1121429" y="1540763"/>
                  </a:lnTo>
                  <a:lnTo>
                    <a:pt x="1042181" y="1498091"/>
                  </a:lnTo>
                  <a:lnTo>
                    <a:pt x="962933" y="1453895"/>
                  </a:lnTo>
                  <a:lnTo>
                    <a:pt x="888257" y="1405127"/>
                  </a:lnTo>
                  <a:lnTo>
                    <a:pt x="813581" y="1353311"/>
                  </a:lnTo>
                  <a:lnTo>
                    <a:pt x="743477" y="1298447"/>
                  </a:lnTo>
                  <a:lnTo>
                    <a:pt x="676421" y="1239011"/>
                  </a:lnTo>
                  <a:lnTo>
                    <a:pt x="610889" y="1176527"/>
                  </a:lnTo>
                  <a:lnTo>
                    <a:pt x="548405" y="1112519"/>
                  </a:lnTo>
                  <a:lnTo>
                    <a:pt x="490493" y="1043939"/>
                  </a:lnTo>
                  <a:lnTo>
                    <a:pt x="435629" y="973835"/>
                  </a:lnTo>
                  <a:lnTo>
                    <a:pt x="383813" y="900683"/>
                  </a:lnTo>
                  <a:lnTo>
                    <a:pt x="335045" y="824483"/>
                  </a:lnTo>
                  <a:lnTo>
                    <a:pt x="289325" y="746759"/>
                  </a:lnTo>
                  <a:lnTo>
                    <a:pt x="248177" y="665987"/>
                  </a:lnTo>
                  <a:lnTo>
                    <a:pt x="211601" y="583691"/>
                  </a:lnTo>
                  <a:lnTo>
                    <a:pt x="178073" y="498347"/>
                  </a:lnTo>
                  <a:lnTo>
                    <a:pt x="149117" y="411479"/>
                  </a:lnTo>
                  <a:lnTo>
                    <a:pt x="123209" y="323087"/>
                  </a:lnTo>
                  <a:lnTo>
                    <a:pt x="103397" y="233171"/>
                  </a:lnTo>
                  <a:lnTo>
                    <a:pt x="86633" y="140207"/>
                  </a:lnTo>
                  <a:lnTo>
                    <a:pt x="74441" y="47243"/>
                  </a:lnTo>
                  <a:lnTo>
                    <a:pt x="70631" y="0"/>
                  </a:lnTo>
                  <a:lnTo>
                    <a:pt x="0" y="0"/>
                  </a:lnTo>
                  <a:lnTo>
                    <a:pt x="4337" y="56387"/>
                  </a:lnTo>
                  <a:lnTo>
                    <a:pt x="16529" y="152399"/>
                  </a:lnTo>
                  <a:lnTo>
                    <a:pt x="34817" y="248411"/>
                  </a:lnTo>
                  <a:lnTo>
                    <a:pt x="56153" y="342899"/>
                  </a:lnTo>
                  <a:lnTo>
                    <a:pt x="82061" y="434339"/>
                  </a:lnTo>
                  <a:lnTo>
                    <a:pt x="112541" y="524255"/>
                  </a:lnTo>
                  <a:lnTo>
                    <a:pt x="147593" y="611123"/>
                  </a:lnTo>
                  <a:lnTo>
                    <a:pt x="185693" y="697991"/>
                  </a:lnTo>
                  <a:lnTo>
                    <a:pt x="229889" y="781811"/>
                  </a:lnTo>
                  <a:lnTo>
                    <a:pt x="275609" y="862583"/>
                  </a:lnTo>
                  <a:lnTo>
                    <a:pt x="325901" y="941831"/>
                  </a:lnTo>
                  <a:lnTo>
                    <a:pt x="380765" y="1016507"/>
                  </a:lnTo>
                  <a:lnTo>
                    <a:pt x="437153" y="1089659"/>
                  </a:lnTo>
                  <a:lnTo>
                    <a:pt x="498113" y="1161287"/>
                  </a:lnTo>
                  <a:lnTo>
                    <a:pt x="563645" y="1228343"/>
                  </a:lnTo>
                  <a:lnTo>
                    <a:pt x="630701" y="1292351"/>
                  </a:lnTo>
                  <a:lnTo>
                    <a:pt x="700805" y="1353311"/>
                  </a:lnTo>
                  <a:lnTo>
                    <a:pt x="773957" y="1409699"/>
                  </a:lnTo>
                  <a:lnTo>
                    <a:pt x="850157" y="1464563"/>
                  </a:lnTo>
                  <a:lnTo>
                    <a:pt x="927881" y="1514855"/>
                  </a:lnTo>
                  <a:lnTo>
                    <a:pt x="1010177" y="1560575"/>
                  </a:lnTo>
                  <a:lnTo>
                    <a:pt x="1092473" y="1603247"/>
                  </a:lnTo>
                  <a:lnTo>
                    <a:pt x="1179341" y="1642871"/>
                  </a:lnTo>
                  <a:lnTo>
                    <a:pt x="1266209" y="1677923"/>
                  </a:lnTo>
                  <a:lnTo>
                    <a:pt x="1357649" y="1708403"/>
                  </a:lnTo>
                  <a:lnTo>
                    <a:pt x="1449089" y="1734311"/>
                  </a:lnTo>
                  <a:lnTo>
                    <a:pt x="1542053" y="1755647"/>
                  </a:lnTo>
                  <a:lnTo>
                    <a:pt x="1638065" y="1772411"/>
                  </a:lnTo>
                  <a:lnTo>
                    <a:pt x="1735601" y="1784603"/>
                  </a:lnTo>
                  <a:lnTo>
                    <a:pt x="1833137" y="1792223"/>
                  </a:lnTo>
                  <a:lnTo>
                    <a:pt x="1930673" y="1793724"/>
                  </a:lnTo>
                  <a:lnTo>
                    <a:pt x="1932197" y="1793747"/>
                  </a:lnTo>
                  <a:lnTo>
                    <a:pt x="2026685" y="1792316"/>
                  </a:lnTo>
                  <a:lnTo>
                    <a:pt x="2032781" y="1792223"/>
                  </a:lnTo>
                  <a:lnTo>
                    <a:pt x="2130317" y="1784603"/>
                  </a:lnTo>
                  <a:lnTo>
                    <a:pt x="2227853" y="1772411"/>
                  </a:lnTo>
                  <a:lnTo>
                    <a:pt x="2322341" y="1754123"/>
                  </a:lnTo>
                  <a:lnTo>
                    <a:pt x="2416829" y="1732787"/>
                  </a:lnTo>
                  <a:lnTo>
                    <a:pt x="2508269" y="1706879"/>
                  </a:lnTo>
                  <a:lnTo>
                    <a:pt x="2599709" y="1676399"/>
                  </a:lnTo>
                  <a:lnTo>
                    <a:pt x="2686577" y="1641347"/>
                  </a:lnTo>
                  <a:lnTo>
                    <a:pt x="2773445" y="1603247"/>
                  </a:lnTo>
                  <a:lnTo>
                    <a:pt x="2855741" y="1560575"/>
                  </a:lnTo>
                  <a:lnTo>
                    <a:pt x="2938037" y="1513331"/>
                  </a:lnTo>
                  <a:lnTo>
                    <a:pt x="3015761" y="1463039"/>
                  </a:lnTo>
                  <a:lnTo>
                    <a:pt x="3091961" y="1409699"/>
                  </a:lnTo>
                  <a:lnTo>
                    <a:pt x="3165113" y="1351787"/>
                  </a:lnTo>
                  <a:lnTo>
                    <a:pt x="3235217" y="1290827"/>
                  </a:lnTo>
                  <a:lnTo>
                    <a:pt x="3302273" y="1226819"/>
                  </a:lnTo>
                  <a:lnTo>
                    <a:pt x="3366281" y="1159763"/>
                  </a:lnTo>
                  <a:lnTo>
                    <a:pt x="3427241" y="1088135"/>
                  </a:lnTo>
                  <a:lnTo>
                    <a:pt x="3485153" y="1014983"/>
                  </a:lnTo>
                  <a:lnTo>
                    <a:pt x="3538493" y="940307"/>
                  </a:lnTo>
                  <a:lnTo>
                    <a:pt x="3588785" y="861059"/>
                  </a:lnTo>
                  <a:lnTo>
                    <a:pt x="3636029" y="780287"/>
                  </a:lnTo>
                  <a:lnTo>
                    <a:pt x="3678701" y="696467"/>
                  </a:lnTo>
                  <a:lnTo>
                    <a:pt x="3716801" y="611123"/>
                  </a:lnTo>
                  <a:lnTo>
                    <a:pt x="3751853" y="522731"/>
                  </a:lnTo>
                  <a:lnTo>
                    <a:pt x="3782333" y="432815"/>
                  </a:lnTo>
                  <a:lnTo>
                    <a:pt x="3808241" y="339851"/>
                  </a:lnTo>
                  <a:lnTo>
                    <a:pt x="3829577" y="246887"/>
                  </a:lnTo>
                  <a:lnTo>
                    <a:pt x="3846341" y="150875"/>
                  </a:lnTo>
                  <a:lnTo>
                    <a:pt x="3860057" y="54863"/>
                  </a:lnTo>
                  <a:lnTo>
                    <a:pt x="38634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2549649" y="4790347"/>
            <a:ext cx="795020" cy="123189"/>
            <a:chOff x="2549649" y="4790347"/>
            <a:chExt cx="795020" cy="123189"/>
          </a:xfrm>
        </p:grpSpPr>
        <p:sp>
          <p:nvSpPr>
            <p:cNvPr id="78" name="object 78"/>
            <p:cNvSpPr/>
            <p:nvPr/>
          </p:nvSpPr>
          <p:spPr>
            <a:xfrm>
              <a:off x="2628461" y="4817884"/>
              <a:ext cx="715645" cy="0"/>
            </a:xfrm>
            <a:custGeom>
              <a:avLst/>
              <a:gdLst/>
              <a:ahLst/>
              <a:cxnLst/>
              <a:rect l="l" t="t" r="r" b="b"/>
              <a:pathLst>
                <a:path w="715645">
                  <a:moveTo>
                    <a:pt x="0" y="0"/>
                  </a:moveTo>
                  <a:lnTo>
                    <a:pt x="715586" y="0"/>
                  </a:lnTo>
                </a:path>
              </a:pathLst>
            </a:custGeom>
            <a:ln w="13858">
              <a:solidFill>
                <a:srgbClr val="F763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549649" y="4790347"/>
              <a:ext cx="156071" cy="1226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Hieman</a:t>
            </a:r>
            <a:r>
              <a:rPr spc="-55" dirty="0"/>
              <a:t> </a:t>
            </a:r>
            <a:r>
              <a:rPr spc="155" dirty="0"/>
              <a:t>sinilevää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4060" y="2490216"/>
            <a:ext cx="9144000" cy="3860800"/>
            <a:chOff x="774060" y="2490216"/>
            <a:chExt cx="9144000" cy="3860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074" y="2560320"/>
              <a:ext cx="2888455" cy="12176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16665" y="2490216"/>
              <a:ext cx="3029585" cy="1287780"/>
            </a:xfrm>
            <a:custGeom>
              <a:avLst/>
              <a:gdLst/>
              <a:ahLst/>
              <a:cxnLst/>
              <a:rect l="l" t="t" r="r" b="b"/>
              <a:pathLst>
                <a:path w="3029584" h="1287779">
                  <a:moveTo>
                    <a:pt x="3029071" y="1287779"/>
                  </a:moveTo>
                  <a:lnTo>
                    <a:pt x="3017824" y="1225295"/>
                  </a:lnTo>
                  <a:lnTo>
                    <a:pt x="3001060" y="1150619"/>
                  </a:lnTo>
                  <a:lnTo>
                    <a:pt x="2979724" y="1078991"/>
                  </a:lnTo>
                  <a:lnTo>
                    <a:pt x="2955340" y="1007363"/>
                  </a:lnTo>
                  <a:lnTo>
                    <a:pt x="2927908" y="937259"/>
                  </a:lnTo>
                  <a:lnTo>
                    <a:pt x="2897428" y="868679"/>
                  </a:lnTo>
                  <a:lnTo>
                    <a:pt x="2863900" y="803147"/>
                  </a:lnTo>
                  <a:lnTo>
                    <a:pt x="2827324" y="739139"/>
                  </a:lnTo>
                  <a:lnTo>
                    <a:pt x="2787700" y="676655"/>
                  </a:lnTo>
                  <a:lnTo>
                    <a:pt x="2743504" y="615695"/>
                  </a:lnTo>
                  <a:lnTo>
                    <a:pt x="2697784" y="557783"/>
                  </a:lnTo>
                  <a:lnTo>
                    <a:pt x="2650540" y="502919"/>
                  </a:lnTo>
                  <a:lnTo>
                    <a:pt x="2598724" y="449579"/>
                  </a:lnTo>
                  <a:lnTo>
                    <a:pt x="2546908" y="399287"/>
                  </a:lnTo>
                  <a:lnTo>
                    <a:pt x="2490520" y="350519"/>
                  </a:lnTo>
                  <a:lnTo>
                    <a:pt x="2432608" y="304799"/>
                  </a:lnTo>
                  <a:lnTo>
                    <a:pt x="2371648" y="262127"/>
                  </a:lnTo>
                  <a:lnTo>
                    <a:pt x="2309164" y="222503"/>
                  </a:lnTo>
                  <a:lnTo>
                    <a:pt x="2245156" y="185927"/>
                  </a:lnTo>
                  <a:lnTo>
                    <a:pt x="2179624" y="150875"/>
                  </a:lnTo>
                  <a:lnTo>
                    <a:pt x="2111044" y="120395"/>
                  </a:lnTo>
                  <a:lnTo>
                    <a:pt x="2040940" y="92963"/>
                  </a:lnTo>
                  <a:lnTo>
                    <a:pt x="1970836" y="68579"/>
                  </a:lnTo>
                  <a:lnTo>
                    <a:pt x="1897684" y="48767"/>
                  </a:lnTo>
                  <a:lnTo>
                    <a:pt x="1823008" y="32003"/>
                  </a:lnTo>
                  <a:lnTo>
                    <a:pt x="1748332" y="18287"/>
                  </a:lnTo>
                  <a:lnTo>
                    <a:pt x="1670608" y="7619"/>
                  </a:lnTo>
                  <a:lnTo>
                    <a:pt x="1592884" y="3047"/>
                  </a:lnTo>
                  <a:lnTo>
                    <a:pt x="1515160" y="58"/>
                  </a:lnTo>
                  <a:lnTo>
                    <a:pt x="1513636" y="0"/>
                  </a:lnTo>
                  <a:lnTo>
                    <a:pt x="1434388" y="3047"/>
                  </a:lnTo>
                  <a:lnTo>
                    <a:pt x="1356664" y="9143"/>
                  </a:lnTo>
                  <a:lnTo>
                    <a:pt x="1280464" y="18287"/>
                  </a:lnTo>
                  <a:lnTo>
                    <a:pt x="1204264" y="32003"/>
                  </a:lnTo>
                  <a:lnTo>
                    <a:pt x="1131112" y="48767"/>
                  </a:lnTo>
                  <a:lnTo>
                    <a:pt x="1057960" y="70103"/>
                  </a:lnTo>
                  <a:lnTo>
                    <a:pt x="986332" y="94487"/>
                  </a:lnTo>
                  <a:lnTo>
                    <a:pt x="916228" y="121919"/>
                  </a:lnTo>
                  <a:lnTo>
                    <a:pt x="849172" y="152399"/>
                  </a:lnTo>
                  <a:lnTo>
                    <a:pt x="782116" y="185927"/>
                  </a:lnTo>
                  <a:lnTo>
                    <a:pt x="718108" y="222503"/>
                  </a:lnTo>
                  <a:lnTo>
                    <a:pt x="655624" y="263651"/>
                  </a:lnTo>
                  <a:lnTo>
                    <a:pt x="596188" y="306323"/>
                  </a:lnTo>
                  <a:lnTo>
                    <a:pt x="538276" y="352043"/>
                  </a:lnTo>
                  <a:lnTo>
                    <a:pt x="481888" y="399287"/>
                  </a:lnTo>
                  <a:lnTo>
                    <a:pt x="428548" y="451103"/>
                  </a:lnTo>
                  <a:lnTo>
                    <a:pt x="378256" y="504443"/>
                  </a:lnTo>
                  <a:lnTo>
                    <a:pt x="329488" y="559307"/>
                  </a:lnTo>
                  <a:lnTo>
                    <a:pt x="283768" y="617219"/>
                  </a:lnTo>
                  <a:lnTo>
                    <a:pt x="241096" y="678179"/>
                  </a:lnTo>
                  <a:lnTo>
                    <a:pt x="201472" y="740663"/>
                  </a:lnTo>
                  <a:lnTo>
                    <a:pt x="164896" y="804671"/>
                  </a:lnTo>
                  <a:lnTo>
                    <a:pt x="131368" y="870203"/>
                  </a:lnTo>
                  <a:lnTo>
                    <a:pt x="100888" y="938783"/>
                  </a:lnTo>
                  <a:lnTo>
                    <a:pt x="73456" y="1008887"/>
                  </a:lnTo>
                  <a:lnTo>
                    <a:pt x="49072" y="1080515"/>
                  </a:lnTo>
                  <a:lnTo>
                    <a:pt x="27736" y="1152143"/>
                  </a:lnTo>
                  <a:lnTo>
                    <a:pt x="10972" y="1226819"/>
                  </a:lnTo>
                  <a:lnTo>
                    <a:pt x="0" y="1287779"/>
                  </a:lnTo>
                  <a:lnTo>
                    <a:pt x="71251" y="1287779"/>
                  </a:lnTo>
                  <a:lnTo>
                    <a:pt x="79552" y="1239011"/>
                  </a:lnTo>
                  <a:lnTo>
                    <a:pt x="96316" y="1168907"/>
                  </a:lnTo>
                  <a:lnTo>
                    <a:pt x="116128" y="1098803"/>
                  </a:lnTo>
                  <a:lnTo>
                    <a:pt x="138988" y="1030223"/>
                  </a:lnTo>
                  <a:lnTo>
                    <a:pt x="164896" y="964691"/>
                  </a:lnTo>
                  <a:lnTo>
                    <a:pt x="195376" y="899159"/>
                  </a:lnTo>
                  <a:lnTo>
                    <a:pt x="227380" y="836675"/>
                  </a:lnTo>
                  <a:lnTo>
                    <a:pt x="262432" y="774191"/>
                  </a:lnTo>
                  <a:lnTo>
                    <a:pt x="300532" y="716279"/>
                  </a:lnTo>
                  <a:lnTo>
                    <a:pt x="341680" y="658367"/>
                  </a:lnTo>
                  <a:lnTo>
                    <a:pt x="384352" y="601979"/>
                  </a:lnTo>
                  <a:lnTo>
                    <a:pt x="478840" y="498347"/>
                  </a:lnTo>
                  <a:lnTo>
                    <a:pt x="530656" y="451103"/>
                  </a:lnTo>
                  <a:lnTo>
                    <a:pt x="583996" y="403859"/>
                  </a:lnTo>
                  <a:lnTo>
                    <a:pt x="638860" y="361187"/>
                  </a:lnTo>
                  <a:lnTo>
                    <a:pt x="696772" y="320039"/>
                  </a:lnTo>
                  <a:lnTo>
                    <a:pt x="756208" y="281939"/>
                  </a:lnTo>
                  <a:lnTo>
                    <a:pt x="817168" y="246887"/>
                  </a:lnTo>
                  <a:lnTo>
                    <a:pt x="881176" y="214883"/>
                  </a:lnTo>
                  <a:lnTo>
                    <a:pt x="945184" y="184403"/>
                  </a:lnTo>
                  <a:lnTo>
                    <a:pt x="1012240" y="158495"/>
                  </a:lnTo>
                  <a:lnTo>
                    <a:pt x="1080820" y="135635"/>
                  </a:lnTo>
                  <a:lnTo>
                    <a:pt x="1149400" y="115823"/>
                  </a:lnTo>
                  <a:lnTo>
                    <a:pt x="1221028" y="100583"/>
                  </a:lnTo>
                  <a:lnTo>
                    <a:pt x="1292656" y="86867"/>
                  </a:lnTo>
                  <a:lnTo>
                    <a:pt x="1365808" y="77723"/>
                  </a:lnTo>
                  <a:lnTo>
                    <a:pt x="1440484" y="71627"/>
                  </a:lnTo>
                  <a:lnTo>
                    <a:pt x="1513636" y="70135"/>
                  </a:lnTo>
                  <a:lnTo>
                    <a:pt x="1515160" y="70103"/>
                  </a:lnTo>
                  <a:lnTo>
                    <a:pt x="1591360" y="71627"/>
                  </a:lnTo>
                  <a:lnTo>
                    <a:pt x="1666036" y="77723"/>
                  </a:lnTo>
                  <a:lnTo>
                    <a:pt x="1739188" y="86867"/>
                  </a:lnTo>
                  <a:lnTo>
                    <a:pt x="1810816" y="100583"/>
                  </a:lnTo>
                  <a:lnTo>
                    <a:pt x="1880920" y="115823"/>
                  </a:lnTo>
                  <a:lnTo>
                    <a:pt x="1951024" y="137159"/>
                  </a:lnTo>
                  <a:lnTo>
                    <a:pt x="2019604" y="160019"/>
                  </a:lnTo>
                  <a:lnTo>
                    <a:pt x="2085136" y="185927"/>
                  </a:lnTo>
                  <a:lnTo>
                    <a:pt x="2150668" y="214883"/>
                  </a:lnTo>
                  <a:lnTo>
                    <a:pt x="2213152" y="246887"/>
                  </a:lnTo>
                  <a:lnTo>
                    <a:pt x="2275636" y="283463"/>
                  </a:lnTo>
                  <a:lnTo>
                    <a:pt x="2333548" y="320039"/>
                  </a:lnTo>
                  <a:lnTo>
                    <a:pt x="2391460" y="361187"/>
                  </a:lnTo>
                  <a:lnTo>
                    <a:pt x="2447848" y="405383"/>
                  </a:lnTo>
                  <a:lnTo>
                    <a:pt x="2501188" y="451103"/>
                  </a:lnTo>
                  <a:lnTo>
                    <a:pt x="2551480" y="499871"/>
                  </a:lnTo>
                  <a:lnTo>
                    <a:pt x="2600248" y="550163"/>
                  </a:lnTo>
                  <a:lnTo>
                    <a:pt x="2645968" y="603503"/>
                  </a:lnTo>
                  <a:lnTo>
                    <a:pt x="2688640" y="659891"/>
                  </a:lnTo>
                  <a:lnTo>
                    <a:pt x="2729788" y="717803"/>
                  </a:lnTo>
                  <a:lnTo>
                    <a:pt x="2767888" y="775715"/>
                  </a:lnTo>
                  <a:lnTo>
                    <a:pt x="2802940" y="838199"/>
                  </a:lnTo>
                  <a:lnTo>
                    <a:pt x="2834944" y="900683"/>
                  </a:lnTo>
                  <a:lnTo>
                    <a:pt x="2865424" y="966215"/>
                  </a:lnTo>
                  <a:lnTo>
                    <a:pt x="2891332" y="1031747"/>
                  </a:lnTo>
                  <a:lnTo>
                    <a:pt x="2914192" y="1100327"/>
                  </a:lnTo>
                  <a:lnTo>
                    <a:pt x="2934004" y="1170431"/>
                  </a:lnTo>
                  <a:lnTo>
                    <a:pt x="2950768" y="1240535"/>
                  </a:lnTo>
                  <a:lnTo>
                    <a:pt x="2958810" y="1287779"/>
                  </a:lnTo>
                  <a:lnTo>
                    <a:pt x="3029071" y="1287779"/>
                  </a:lnTo>
                  <a:close/>
                </a:path>
              </a:pathLst>
            </a:custGeom>
            <a:solidFill>
              <a:srgbClr val="EEE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060" y="3777995"/>
              <a:ext cx="9143993" cy="25725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7863" y="5623559"/>
              <a:ext cx="96012" cy="137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263" y="5623559"/>
              <a:ext cx="100583" cy="228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1579" y="5637275"/>
              <a:ext cx="86868" cy="137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5295" y="5650991"/>
              <a:ext cx="77723" cy="9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5547" y="5646419"/>
              <a:ext cx="91439" cy="365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9867" y="5660135"/>
              <a:ext cx="73152" cy="91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4439" y="5669279"/>
              <a:ext cx="73152" cy="228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0975" y="5682995"/>
              <a:ext cx="73152" cy="182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0975" y="5692139"/>
              <a:ext cx="361188" cy="2743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455295" y="571728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16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12395" y="5714999"/>
              <a:ext cx="502919" cy="777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35255" y="575386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87886" y="57538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8B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06174" y="576300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69B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14731" y="5790437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99263" y="5792723"/>
              <a:ext cx="54864" cy="45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50723" y="579501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4572" y="0"/>
                  </a:lnTo>
                </a:path>
                <a:path w="73659">
                  <a:moveTo>
                    <a:pt x="18287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6DCE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03835" y="5792723"/>
              <a:ext cx="96011" cy="182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08407" y="5797295"/>
              <a:ext cx="315468" cy="457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35839" y="5843016"/>
              <a:ext cx="251460" cy="182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54127" y="5861304"/>
              <a:ext cx="214884" cy="228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90703" y="5884163"/>
              <a:ext cx="146304" cy="1371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1811" y="5952743"/>
              <a:ext cx="59435" cy="1828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642750" y="5959601"/>
              <a:ext cx="79375" cy="5080"/>
            </a:xfrm>
            <a:custGeom>
              <a:avLst/>
              <a:gdLst/>
              <a:ahLst/>
              <a:cxnLst/>
              <a:rect l="l" t="t" r="r" b="b"/>
              <a:pathLst>
                <a:path w="79375" h="5079">
                  <a:moveTo>
                    <a:pt x="0" y="0"/>
                  </a:moveTo>
                  <a:lnTo>
                    <a:pt x="79232" y="0"/>
                  </a:lnTo>
                </a:path>
                <a:path w="79375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11330" y="5961887"/>
              <a:ext cx="10652" cy="45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72415" y="5957316"/>
              <a:ext cx="18288" cy="1828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2750" y="5968745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7239" y="5966460"/>
              <a:ext cx="68580" cy="1371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42750" y="5973317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94691" y="5957316"/>
              <a:ext cx="86868" cy="4114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42750" y="5977889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09575" y="5957316"/>
              <a:ext cx="105155" cy="5029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42750" y="5982461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0" y="0"/>
                  </a:moveTo>
                  <a:lnTo>
                    <a:pt x="18288" y="0"/>
                  </a:lnTo>
                </a:path>
                <a:path w="18414" h="13970">
                  <a:moveTo>
                    <a:pt x="0" y="4571"/>
                  </a:moveTo>
                  <a:lnTo>
                    <a:pt x="18288" y="4571"/>
                  </a:lnTo>
                </a:path>
                <a:path w="18414" h="13970">
                  <a:moveTo>
                    <a:pt x="0" y="9143"/>
                  </a:moveTo>
                  <a:lnTo>
                    <a:pt x="18288" y="9143"/>
                  </a:lnTo>
                </a:path>
                <a:path w="18414" h="13970">
                  <a:moveTo>
                    <a:pt x="0" y="13715"/>
                  </a:moveTo>
                  <a:lnTo>
                    <a:pt x="18288" y="13715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02667" y="5975604"/>
              <a:ext cx="73152" cy="3657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42750" y="600074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22123" y="5993892"/>
              <a:ext cx="45720" cy="1828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42750" y="6005322"/>
              <a:ext cx="45720" cy="5080"/>
            </a:xfrm>
            <a:custGeom>
              <a:avLst/>
              <a:gdLst/>
              <a:ahLst/>
              <a:cxnLst/>
              <a:rect l="l" t="t" r="r" b="b"/>
              <a:pathLst>
                <a:path w="45719" h="5079">
                  <a:moveTo>
                    <a:pt x="0" y="0"/>
                  </a:moveTo>
                  <a:lnTo>
                    <a:pt x="18288" y="0"/>
                  </a:lnTo>
                </a:path>
                <a:path w="45719" h="5079">
                  <a:moveTo>
                    <a:pt x="0" y="4572"/>
                  </a:moveTo>
                  <a:lnTo>
                    <a:pt x="45719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09575" y="6003035"/>
              <a:ext cx="68580" cy="1828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42750" y="601446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25527" y="6012179"/>
              <a:ext cx="59435" cy="1371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42750" y="60190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09575" y="6021323"/>
              <a:ext cx="68579" cy="457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642750" y="602361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02667" y="602818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42750" y="602818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31267" y="6007607"/>
              <a:ext cx="27432" cy="5029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642750" y="603275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09575" y="6025895"/>
              <a:ext cx="77723" cy="1371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71247" y="6025895"/>
              <a:ext cx="18288" cy="1828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642750" y="60373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02667" y="6030467"/>
              <a:ext cx="18288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71247" y="6041898"/>
              <a:ext cx="589915" cy="5080"/>
            </a:xfrm>
            <a:custGeom>
              <a:avLst/>
              <a:gdLst/>
              <a:ahLst/>
              <a:cxnLst/>
              <a:rect l="l" t="t" r="r" b="b"/>
              <a:pathLst>
                <a:path w="589914" h="5079">
                  <a:moveTo>
                    <a:pt x="571503" y="0"/>
                  </a:moveTo>
                  <a:lnTo>
                    <a:pt x="589791" y="0"/>
                  </a:lnTo>
                </a:path>
                <a:path w="589914" h="5079">
                  <a:moveTo>
                    <a:pt x="0" y="4572"/>
                  </a:moveTo>
                  <a:lnTo>
                    <a:pt x="13716" y="4572"/>
                  </a:lnTo>
                </a:path>
                <a:path w="589914" h="5079">
                  <a:moveTo>
                    <a:pt x="571503" y="4572"/>
                  </a:moveTo>
                  <a:lnTo>
                    <a:pt x="589791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15902" y="60464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80" y="0"/>
                  </a:lnTo>
                </a:path>
              </a:pathLst>
            </a:custGeom>
            <a:ln w="4572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02667" y="605104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71247" y="6048755"/>
              <a:ext cx="13716" cy="457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73583" y="6039611"/>
              <a:ext cx="32004" cy="2286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642750" y="6051042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95859" y="6035039"/>
              <a:ext cx="91440" cy="3505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235839" y="6055613"/>
              <a:ext cx="425450" cy="5080"/>
            </a:xfrm>
            <a:custGeom>
              <a:avLst/>
              <a:gdLst/>
              <a:ahLst/>
              <a:cxnLst/>
              <a:rect l="l" t="t" r="r" b="b"/>
              <a:pathLst>
                <a:path w="425450" h="5079">
                  <a:moveTo>
                    <a:pt x="406911" y="0"/>
                  </a:moveTo>
                  <a:lnTo>
                    <a:pt x="425199" y="0"/>
                  </a:lnTo>
                </a:path>
                <a:path w="425450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38178" y="6057899"/>
              <a:ext cx="22859" cy="457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02667" y="6053327"/>
              <a:ext cx="77724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11330" y="6053327"/>
              <a:ext cx="10652" cy="914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222123" y="606475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02667" y="6067043"/>
              <a:ext cx="64007" cy="3047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222123" y="606856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3175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2004938" y="3189222"/>
            <a:ext cx="2905125" cy="14484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325120">
              <a:lnSpc>
                <a:spcPct val="91700"/>
              </a:lnSpc>
              <a:spcBef>
                <a:spcPts val="300"/>
              </a:spcBef>
            </a:pPr>
            <a:r>
              <a:rPr sz="2000" spc="-10" dirty="0">
                <a:latin typeface="Calibri"/>
                <a:cs typeface="Calibri"/>
              </a:rPr>
              <a:t>Vedessä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vihertäviä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tai </a:t>
            </a:r>
            <a:r>
              <a:rPr sz="2000" spc="-10" dirty="0">
                <a:latin typeface="Calibri"/>
                <a:cs typeface="Calibri"/>
              </a:rPr>
              <a:t>kellertäviä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hiutaleita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tai </a:t>
            </a:r>
            <a:r>
              <a:rPr sz="2000" dirty="0">
                <a:latin typeface="Calibri"/>
                <a:cs typeface="Calibri"/>
              </a:rPr>
              <a:t>tikkusia.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Levää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näkyy,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200"/>
              </a:lnSpc>
              <a:spcBef>
                <a:spcPts val="40"/>
              </a:spcBef>
            </a:pPr>
            <a:r>
              <a:rPr sz="2000" dirty="0">
                <a:latin typeface="Calibri"/>
                <a:cs typeface="Calibri"/>
              </a:rPr>
              <a:t>jos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vettä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ottaa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läpinäkyvään astiaan.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263757" y="5632193"/>
            <a:ext cx="1663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615C54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268710" y="4021326"/>
            <a:ext cx="127635" cy="15417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  <a:tabLst>
                <a:tab pos="1116965" algn="l"/>
              </a:tabLst>
            </a:pP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ESITYKSEN</a:t>
            </a:r>
            <a:r>
              <a:rPr sz="800" spc="-55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PITÄJÄ,</a:t>
            </a:r>
            <a:r>
              <a:rPr sz="800" spc="-40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DDDAD5"/>
                </a:solidFill>
                <a:latin typeface="Calibri"/>
                <a:cs typeface="Calibri"/>
              </a:rPr>
              <a:t>SYKE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	</a:t>
            </a:r>
            <a:r>
              <a:rPr sz="800" spc="-10" dirty="0">
                <a:solidFill>
                  <a:srgbClr val="DDDAD5"/>
                </a:solidFill>
                <a:latin typeface="Calibri"/>
                <a:cs typeface="Calibri"/>
              </a:rPr>
              <a:t>13.5.2020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5797158" y="3777996"/>
            <a:ext cx="3069590" cy="1781810"/>
            <a:chOff x="5797158" y="3777996"/>
            <a:chExt cx="3069590" cy="1781810"/>
          </a:xfrm>
        </p:grpSpPr>
        <p:pic>
          <p:nvPicPr>
            <p:cNvPr id="76" name="object 7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67262" y="3777996"/>
              <a:ext cx="2929128" cy="171145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797158" y="3777996"/>
              <a:ext cx="3069590" cy="1781810"/>
            </a:xfrm>
            <a:custGeom>
              <a:avLst/>
              <a:gdLst/>
              <a:ahLst/>
              <a:cxnLst/>
              <a:rect l="l" t="t" r="r" b="b"/>
              <a:pathLst>
                <a:path w="3069590" h="1781810">
                  <a:moveTo>
                    <a:pt x="90759" y="0"/>
                  </a:moveTo>
                  <a:lnTo>
                    <a:pt x="19507" y="0"/>
                  </a:lnTo>
                  <a:lnTo>
                    <a:pt x="16763" y="15239"/>
                  </a:lnTo>
                  <a:lnTo>
                    <a:pt x="7619" y="91439"/>
                  </a:lnTo>
                  <a:lnTo>
                    <a:pt x="1523" y="169163"/>
                  </a:lnTo>
                  <a:lnTo>
                    <a:pt x="0" y="248411"/>
                  </a:lnTo>
                  <a:lnTo>
                    <a:pt x="1523" y="327659"/>
                  </a:lnTo>
                  <a:lnTo>
                    <a:pt x="7619" y="405383"/>
                  </a:lnTo>
                  <a:lnTo>
                    <a:pt x="18287" y="481583"/>
                  </a:lnTo>
                  <a:lnTo>
                    <a:pt x="30479" y="557783"/>
                  </a:lnTo>
                  <a:lnTo>
                    <a:pt x="48767" y="630935"/>
                  </a:lnTo>
                  <a:lnTo>
                    <a:pt x="68579" y="704087"/>
                  </a:lnTo>
                  <a:lnTo>
                    <a:pt x="70103" y="708564"/>
                  </a:lnTo>
                  <a:lnTo>
                    <a:pt x="70103" y="246887"/>
                  </a:lnTo>
                  <a:lnTo>
                    <a:pt x="71627" y="170687"/>
                  </a:lnTo>
                  <a:lnTo>
                    <a:pt x="77723" y="97535"/>
                  </a:lnTo>
                  <a:lnTo>
                    <a:pt x="86867" y="22859"/>
                  </a:lnTo>
                  <a:lnTo>
                    <a:pt x="90759" y="0"/>
                  </a:lnTo>
                  <a:close/>
                </a:path>
                <a:path w="3069590" h="1781810">
                  <a:moveTo>
                    <a:pt x="2999231" y="707040"/>
                  </a:moveTo>
                  <a:lnTo>
                    <a:pt x="2999231" y="248411"/>
                  </a:lnTo>
                  <a:lnTo>
                    <a:pt x="2997707" y="323087"/>
                  </a:lnTo>
                  <a:lnTo>
                    <a:pt x="2991611" y="397763"/>
                  </a:lnTo>
                  <a:lnTo>
                    <a:pt x="2982467" y="470915"/>
                  </a:lnTo>
                  <a:lnTo>
                    <a:pt x="2968751" y="544067"/>
                  </a:lnTo>
                  <a:lnTo>
                    <a:pt x="2953511" y="614171"/>
                  </a:lnTo>
                  <a:lnTo>
                    <a:pt x="2933699" y="684275"/>
                  </a:lnTo>
                  <a:lnTo>
                    <a:pt x="2909315" y="751331"/>
                  </a:lnTo>
                  <a:lnTo>
                    <a:pt x="2883407" y="818387"/>
                  </a:lnTo>
                  <a:lnTo>
                    <a:pt x="2854451" y="883919"/>
                  </a:lnTo>
                  <a:lnTo>
                    <a:pt x="2822447" y="946403"/>
                  </a:lnTo>
                  <a:lnTo>
                    <a:pt x="2787395" y="1007363"/>
                  </a:lnTo>
                  <a:lnTo>
                    <a:pt x="2749295" y="1066799"/>
                  </a:lnTo>
                  <a:lnTo>
                    <a:pt x="2708147" y="1124711"/>
                  </a:lnTo>
                  <a:lnTo>
                    <a:pt x="2663951" y="1179575"/>
                  </a:lnTo>
                  <a:lnTo>
                    <a:pt x="2618231" y="1232915"/>
                  </a:lnTo>
                  <a:lnTo>
                    <a:pt x="2569463" y="1283207"/>
                  </a:lnTo>
                  <a:lnTo>
                    <a:pt x="2519171" y="1331975"/>
                  </a:lnTo>
                  <a:lnTo>
                    <a:pt x="2465831" y="1377695"/>
                  </a:lnTo>
                  <a:lnTo>
                    <a:pt x="2409443" y="1421891"/>
                  </a:lnTo>
                  <a:lnTo>
                    <a:pt x="2353055" y="1463039"/>
                  </a:lnTo>
                  <a:lnTo>
                    <a:pt x="2293619" y="1501139"/>
                  </a:lnTo>
                  <a:lnTo>
                    <a:pt x="2231135" y="1536191"/>
                  </a:lnTo>
                  <a:lnTo>
                    <a:pt x="2168651" y="1568195"/>
                  </a:lnTo>
                  <a:lnTo>
                    <a:pt x="2103119" y="1597151"/>
                  </a:lnTo>
                  <a:lnTo>
                    <a:pt x="2037587" y="1623059"/>
                  </a:lnTo>
                  <a:lnTo>
                    <a:pt x="1969007" y="1645919"/>
                  </a:lnTo>
                  <a:lnTo>
                    <a:pt x="1898903" y="1665731"/>
                  </a:lnTo>
                  <a:lnTo>
                    <a:pt x="1828799" y="1682495"/>
                  </a:lnTo>
                  <a:lnTo>
                    <a:pt x="1757171" y="1694687"/>
                  </a:lnTo>
                  <a:lnTo>
                    <a:pt x="1682495" y="1705355"/>
                  </a:lnTo>
                  <a:lnTo>
                    <a:pt x="1609343" y="1709927"/>
                  </a:lnTo>
                  <a:lnTo>
                    <a:pt x="1534667" y="1712914"/>
                  </a:lnTo>
                  <a:lnTo>
                    <a:pt x="1533143" y="1712975"/>
                  </a:lnTo>
                  <a:lnTo>
                    <a:pt x="1458467" y="1709927"/>
                  </a:lnTo>
                  <a:lnTo>
                    <a:pt x="1383791" y="1705355"/>
                  </a:lnTo>
                  <a:lnTo>
                    <a:pt x="1310639" y="1694687"/>
                  </a:lnTo>
                  <a:lnTo>
                    <a:pt x="1237487" y="1682495"/>
                  </a:lnTo>
                  <a:lnTo>
                    <a:pt x="1167383" y="1665731"/>
                  </a:lnTo>
                  <a:lnTo>
                    <a:pt x="1098803" y="1645919"/>
                  </a:lnTo>
                  <a:lnTo>
                    <a:pt x="1030223" y="1623059"/>
                  </a:lnTo>
                  <a:lnTo>
                    <a:pt x="963167" y="1597151"/>
                  </a:lnTo>
                  <a:lnTo>
                    <a:pt x="899159" y="1566671"/>
                  </a:lnTo>
                  <a:lnTo>
                    <a:pt x="835151" y="1534667"/>
                  </a:lnTo>
                  <a:lnTo>
                    <a:pt x="774191" y="1499615"/>
                  </a:lnTo>
                  <a:lnTo>
                    <a:pt x="714755" y="1461515"/>
                  </a:lnTo>
                  <a:lnTo>
                    <a:pt x="656843" y="1420367"/>
                  </a:lnTo>
                  <a:lnTo>
                    <a:pt x="601979" y="1377695"/>
                  </a:lnTo>
                  <a:lnTo>
                    <a:pt x="548639" y="1330451"/>
                  </a:lnTo>
                  <a:lnTo>
                    <a:pt x="498347" y="1283207"/>
                  </a:lnTo>
                  <a:lnTo>
                    <a:pt x="449579" y="1231391"/>
                  </a:lnTo>
                  <a:lnTo>
                    <a:pt x="403859" y="1178051"/>
                  </a:lnTo>
                  <a:lnTo>
                    <a:pt x="359663" y="1123187"/>
                  </a:lnTo>
                  <a:lnTo>
                    <a:pt x="318515" y="1065275"/>
                  </a:lnTo>
                  <a:lnTo>
                    <a:pt x="280415" y="1005839"/>
                  </a:lnTo>
                  <a:lnTo>
                    <a:pt x="245363" y="944879"/>
                  </a:lnTo>
                  <a:lnTo>
                    <a:pt x="213359" y="880871"/>
                  </a:lnTo>
                  <a:lnTo>
                    <a:pt x="184403" y="816863"/>
                  </a:lnTo>
                  <a:lnTo>
                    <a:pt x="158495" y="749807"/>
                  </a:lnTo>
                  <a:lnTo>
                    <a:pt x="135635" y="682751"/>
                  </a:lnTo>
                  <a:lnTo>
                    <a:pt x="115823" y="612647"/>
                  </a:lnTo>
                  <a:lnTo>
                    <a:pt x="99059" y="542543"/>
                  </a:lnTo>
                  <a:lnTo>
                    <a:pt x="86867" y="469391"/>
                  </a:lnTo>
                  <a:lnTo>
                    <a:pt x="76199" y="396239"/>
                  </a:lnTo>
                  <a:lnTo>
                    <a:pt x="71627" y="321563"/>
                  </a:lnTo>
                  <a:lnTo>
                    <a:pt x="70103" y="246887"/>
                  </a:lnTo>
                  <a:lnTo>
                    <a:pt x="70103" y="708564"/>
                  </a:lnTo>
                  <a:lnTo>
                    <a:pt x="92963" y="775715"/>
                  </a:lnTo>
                  <a:lnTo>
                    <a:pt x="120395" y="845819"/>
                  </a:lnTo>
                  <a:lnTo>
                    <a:pt x="150875" y="914399"/>
                  </a:lnTo>
                  <a:lnTo>
                    <a:pt x="185927" y="979931"/>
                  </a:lnTo>
                  <a:lnTo>
                    <a:pt x="222503" y="1043939"/>
                  </a:lnTo>
                  <a:lnTo>
                    <a:pt x="262127" y="1106423"/>
                  </a:lnTo>
                  <a:lnTo>
                    <a:pt x="304799" y="1165859"/>
                  </a:lnTo>
                  <a:lnTo>
                    <a:pt x="350519" y="1223771"/>
                  </a:lnTo>
                  <a:lnTo>
                    <a:pt x="399287" y="1280159"/>
                  </a:lnTo>
                  <a:lnTo>
                    <a:pt x="449579" y="1333499"/>
                  </a:lnTo>
                  <a:lnTo>
                    <a:pt x="502919" y="1383791"/>
                  </a:lnTo>
                  <a:lnTo>
                    <a:pt x="559307" y="1432559"/>
                  </a:lnTo>
                  <a:lnTo>
                    <a:pt x="617219" y="1478279"/>
                  </a:lnTo>
                  <a:lnTo>
                    <a:pt x="676655" y="1520951"/>
                  </a:lnTo>
                  <a:lnTo>
                    <a:pt x="739139" y="1560575"/>
                  </a:lnTo>
                  <a:lnTo>
                    <a:pt x="803147" y="1597151"/>
                  </a:lnTo>
                  <a:lnTo>
                    <a:pt x="870203" y="1630679"/>
                  </a:lnTo>
                  <a:lnTo>
                    <a:pt x="937259" y="1661159"/>
                  </a:lnTo>
                  <a:lnTo>
                    <a:pt x="1007363" y="1688591"/>
                  </a:lnTo>
                  <a:lnTo>
                    <a:pt x="1078991" y="1712975"/>
                  </a:lnTo>
                  <a:lnTo>
                    <a:pt x="1152143" y="1734311"/>
                  </a:lnTo>
                  <a:lnTo>
                    <a:pt x="1225295" y="1751075"/>
                  </a:lnTo>
                  <a:lnTo>
                    <a:pt x="1301495" y="1764791"/>
                  </a:lnTo>
                  <a:lnTo>
                    <a:pt x="1379219" y="1773935"/>
                  </a:lnTo>
                  <a:lnTo>
                    <a:pt x="1456943" y="1780031"/>
                  </a:lnTo>
                  <a:lnTo>
                    <a:pt x="1533143" y="1781526"/>
                  </a:lnTo>
                  <a:lnTo>
                    <a:pt x="1534667" y="1781555"/>
                  </a:lnTo>
                  <a:lnTo>
                    <a:pt x="1609343" y="1780119"/>
                  </a:lnTo>
                  <a:lnTo>
                    <a:pt x="1691639" y="1773935"/>
                  </a:lnTo>
                  <a:lnTo>
                    <a:pt x="1769363" y="1764791"/>
                  </a:lnTo>
                  <a:lnTo>
                    <a:pt x="1844039" y="1751075"/>
                  </a:lnTo>
                  <a:lnTo>
                    <a:pt x="1918715" y="1734311"/>
                  </a:lnTo>
                  <a:lnTo>
                    <a:pt x="1991867" y="1712975"/>
                  </a:lnTo>
                  <a:lnTo>
                    <a:pt x="2061971" y="1688591"/>
                  </a:lnTo>
                  <a:lnTo>
                    <a:pt x="2132075" y="1661159"/>
                  </a:lnTo>
                  <a:lnTo>
                    <a:pt x="2200655" y="1630679"/>
                  </a:lnTo>
                  <a:lnTo>
                    <a:pt x="2266187" y="1595627"/>
                  </a:lnTo>
                  <a:lnTo>
                    <a:pt x="2330195" y="1559051"/>
                  </a:lnTo>
                  <a:lnTo>
                    <a:pt x="2392679" y="1519427"/>
                  </a:lnTo>
                  <a:lnTo>
                    <a:pt x="2453639" y="1476755"/>
                  </a:lnTo>
                  <a:lnTo>
                    <a:pt x="2511551" y="1431035"/>
                  </a:lnTo>
                  <a:lnTo>
                    <a:pt x="2566415" y="1382267"/>
                  </a:lnTo>
                  <a:lnTo>
                    <a:pt x="2619755" y="1331975"/>
                  </a:lnTo>
                  <a:lnTo>
                    <a:pt x="2671571" y="1278635"/>
                  </a:lnTo>
                  <a:lnTo>
                    <a:pt x="2718815" y="1223771"/>
                  </a:lnTo>
                  <a:lnTo>
                    <a:pt x="2764535" y="1164335"/>
                  </a:lnTo>
                  <a:lnTo>
                    <a:pt x="2807207" y="1104899"/>
                  </a:lnTo>
                  <a:lnTo>
                    <a:pt x="2846831" y="1042415"/>
                  </a:lnTo>
                  <a:lnTo>
                    <a:pt x="2883407" y="978407"/>
                  </a:lnTo>
                  <a:lnTo>
                    <a:pt x="2918459" y="911351"/>
                  </a:lnTo>
                  <a:lnTo>
                    <a:pt x="2948939" y="844295"/>
                  </a:lnTo>
                  <a:lnTo>
                    <a:pt x="2976371" y="774191"/>
                  </a:lnTo>
                  <a:lnTo>
                    <a:pt x="2999231" y="707040"/>
                  </a:lnTo>
                  <a:close/>
                </a:path>
                <a:path w="3069590" h="1781810">
                  <a:moveTo>
                    <a:pt x="3069335" y="246887"/>
                  </a:moveTo>
                  <a:lnTo>
                    <a:pt x="3066287" y="167639"/>
                  </a:lnTo>
                  <a:lnTo>
                    <a:pt x="3061715" y="89915"/>
                  </a:lnTo>
                  <a:lnTo>
                    <a:pt x="3051047" y="13715"/>
                  </a:lnTo>
                  <a:lnTo>
                    <a:pt x="3048579" y="0"/>
                  </a:lnTo>
                  <a:lnTo>
                    <a:pt x="2978317" y="0"/>
                  </a:lnTo>
                  <a:lnTo>
                    <a:pt x="2982467" y="24383"/>
                  </a:lnTo>
                  <a:lnTo>
                    <a:pt x="2991611" y="99059"/>
                  </a:lnTo>
                  <a:lnTo>
                    <a:pt x="2997707" y="172211"/>
                  </a:lnTo>
                  <a:lnTo>
                    <a:pt x="2999231" y="248411"/>
                  </a:lnTo>
                  <a:lnTo>
                    <a:pt x="2999231" y="707040"/>
                  </a:lnTo>
                  <a:lnTo>
                    <a:pt x="3000755" y="702563"/>
                  </a:lnTo>
                  <a:lnTo>
                    <a:pt x="3020567" y="629411"/>
                  </a:lnTo>
                  <a:lnTo>
                    <a:pt x="3037331" y="556259"/>
                  </a:lnTo>
                  <a:lnTo>
                    <a:pt x="3051047" y="480059"/>
                  </a:lnTo>
                  <a:lnTo>
                    <a:pt x="3061715" y="403859"/>
                  </a:lnTo>
                  <a:lnTo>
                    <a:pt x="3066287" y="326135"/>
                  </a:lnTo>
                  <a:lnTo>
                    <a:pt x="3069335" y="246887"/>
                  </a:lnTo>
                  <a:close/>
                </a:path>
              </a:pathLst>
            </a:custGeom>
            <a:solidFill>
              <a:srgbClr val="EEE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Runsaasti</a:t>
            </a:r>
            <a:r>
              <a:rPr spc="-40" dirty="0"/>
              <a:t> </a:t>
            </a:r>
            <a:r>
              <a:rPr spc="155" dirty="0"/>
              <a:t>sinilevää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4060" y="2490216"/>
            <a:ext cx="9144000" cy="3860800"/>
            <a:chOff x="774060" y="2490216"/>
            <a:chExt cx="9144000" cy="3860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074" y="2560320"/>
              <a:ext cx="2888455" cy="12176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16665" y="2490216"/>
              <a:ext cx="3029585" cy="1287780"/>
            </a:xfrm>
            <a:custGeom>
              <a:avLst/>
              <a:gdLst/>
              <a:ahLst/>
              <a:cxnLst/>
              <a:rect l="l" t="t" r="r" b="b"/>
              <a:pathLst>
                <a:path w="3029584" h="1287779">
                  <a:moveTo>
                    <a:pt x="3029071" y="1287779"/>
                  </a:moveTo>
                  <a:lnTo>
                    <a:pt x="3017824" y="1225295"/>
                  </a:lnTo>
                  <a:lnTo>
                    <a:pt x="3001060" y="1150619"/>
                  </a:lnTo>
                  <a:lnTo>
                    <a:pt x="2979724" y="1078991"/>
                  </a:lnTo>
                  <a:lnTo>
                    <a:pt x="2955340" y="1007363"/>
                  </a:lnTo>
                  <a:lnTo>
                    <a:pt x="2927908" y="937259"/>
                  </a:lnTo>
                  <a:lnTo>
                    <a:pt x="2897428" y="868679"/>
                  </a:lnTo>
                  <a:lnTo>
                    <a:pt x="2863900" y="803147"/>
                  </a:lnTo>
                  <a:lnTo>
                    <a:pt x="2827324" y="739139"/>
                  </a:lnTo>
                  <a:lnTo>
                    <a:pt x="2787700" y="676655"/>
                  </a:lnTo>
                  <a:lnTo>
                    <a:pt x="2743504" y="615695"/>
                  </a:lnTo>
                  <a:lnTo>
                    <a:pt x="2697784" y="557783"/>
                  </a:lnTo>
                  <a:lnTo>
                    <a:pt x="2650540" y="502919"/>
                  </a:lnTo>
                  <a:lnTo>
                    <a:pt x="2598724" y="449579"/>
                  </a:lnTo>
                  <a:lnTo>
                    <a:pt x="2546908" y="399287"/>
                  </a:lnTo>
                  <a:lnTo>
                    <a:pt x="2490520" y="350519"/>
                  </a:lnTo>
                  <a:lnTo>
                    <a:pt x="2432608" y="304799"/>
                  </a:lnTo>
                  <a:lnTo>
                    <a:pt x="2371648" y="262127"/>
                  </a:lnTo>
                  <a:lnTo>
                    <a:pt x="2309164" y="222503"/>
                  </a:lnTo>
                  <a:lnTo>
                    <a:pt x="2245156" y="185927"/>
                  </a:lnTo>
                  <a:lnTo>
                    <a:pt x="2179624" y="150875"/>
                  </a:lnTo>
                  <a:lnTo>
                    <a:pt x="2111044" y="120395"/>
                  </a:lnTo>
                  <a:lnTo>
                    <a:pt x="2040940" y="92963"/>
                  </a:lnTo>
                  <a:lnTo>
                    <a:pt x="1970836" y="68579"/>
                  </a:lnTo>
                  <a:lnTo>
                    <a:pt x="1897684" y="48767"/>
                  </a:lnTo>
                  <a:lnTo>
                    <a:pt x="1823008" y="32003"/>
                  </a:lnTo>
                  <a:lnTo>
                    <a:pt x="1748332" y="18287"/>
                  </a:lnTo>
                  <a:lnTo>
                    <a:pt x="1670608" y="7619"/>
                  </a:lnTo>
                  <a:lnTo>
                    <a:pt x="1592884" y="3047"/>
                  </a:lnTo>
                  <a:lnTo>
                    <a:pt x="1515160" y="58"/>
                  </a:lnTo>
                  <a:lnTo>
                    <a:pt x="1513636" y="0"/>
                  </a:lnTo>
                  <a:lnTo>
                    <a:pt x="1434388" y="3047"/>
                  </a:lnTo>
                  <a:lnTo>
                    <a:pt x="1356664" y="9143"/>
                  </a:lnTo>
                  <a:lnTo>
                    <a:pt x="1280464" y="18287"/>
                  </a:lnTo>
                  <a:lnTo>
                    <a:pt x="1204264" y="32003"/>
                  </a:lnTo>
                  <a:lnTo>
                    <a:pt x="1131112" y="48767"/>
                  </a:lnTo>
                  <a:lnTo>
                    <a:pt x="1057960" y="70103"/>
                  </a:lnTo>
                  <a:lnTo>
                    <a:pt x="986332" y="94487"/>
                  </a:lnTo>
                  <a:lnTo>
                    <a:pt x="916228" y="121919"/>
                  </a:lnTo>
                  <a:lnTo>
                    <a:pt x="849172" y="152399"/>
                  </a:lnTo>
                  <a:lnTo>
                    <a:pt x="782116" y="185927"/>
                  </a:lnTo>
                  <a:lnTo>
                    <a:pt x="718108" y="222503"/>
                  </a:lnTo>
                  <a:lnTo>
                    <a:pt x="655624" y="263651"/>
                  </a:lnTo>
                  <a:lnTo>
                    <a:pt x="596188" y="306323"/>
                  </a:lnTo>
                  <a:lnTo>
                    <a:pt x="538276" y="352043"/>
                  </a:lnTo>
                  <a:lnTo>
                    <a:pt x="481888" y="399287"/>
                  </a:lnTo>
                  <a:lnTo>
                    <a:pt x="428548" y="451103"/>
                  </a:lnTo>
                  <a:lnTo>
                    <a:pt x="378256" y="504443"/>
                  </a:lnTo>
                  <a:lnTo>
                    <a:pt x="329488" y="559307"/>
                  </a:lnTo>
                  <a:lnTo>
                    <a:pt x="283768" y="617219"/>
                  </a:lnTo>
                  <a:lnTo>
                    <a:pt x="241096" y="678179"/>
                  </a:lnTo>
                  <a:lnTo>
                    <a:pt x="201472" y="740663"/>
                  </a:lnTo>
                  <a:lnTo>
                    <a:pt x="164896" y="804671"/>
                  </a:lnTo>
                  <a:lnTo>
                    <a:pt x="131368" y="870203"/>
                  </a:lnTo>
                  <a:lnTo>
                    <a:pt x="100888" y="938783"/>
                  </a:lnTo>
                  <a:lnTo>
                    <a:pt x="73456" y="1008887"/>
                  </a:lnTo>
                  <a:lnTo>
                    <a:pt x="49072" y="1080515"/>
                  </a:lnTo>
                  <a:lnTo>
                    <a:pt x="27736" y="1152143"/>
                  </a:lnTo>
                  <a:lnTo>
                    <a:pt x="10972" y="1226819"/>
                  </a:lnTo>
                  <a:lnTo>
                    <a:pt x="0" y="1287779"/>
                  </a:lnTo>
                  <a:lnTo>
                    <a:pt x="71251" y="1287779"/>
                  </a:lnTo>
                  <a:lnTo>
                    <a:pt x="79552" y="1239011"/>
                  </a:lnTo>
                  <a:lnTo>
                    <a:pt x="96316" y="1168907"/>
                  </a:lnTo>
                  <a:lnTo>
                    <a:pt x="116128" y="1098803"/>
                  </a:lnTo>
                  <a:lnTo>
                    <a:pt x="138988" y="1030223"/>
                  </a:lnTo>
                  <a:lnTo>
                    <a:pt x="164896" y="964691"/>
                  </a:lnTo>
                  <a:lnTo>
                    <a:pt x="195376" y="899159"/>
                  </a:lnTo>
                  <a:lnTo>
                    <a:pt x="227380" y="836675"/>
                  </a:lnTo>
                  <a:lnTo>
                    <a:pt x="262432" y="774191"/>
                  </a:lnTo>
                  <a:lnTo>
                    <a:pt x="300532" y="716279"/>
                  </a:lnTo>
                  <a:lnTo>
                    <a:pt x="341680" y="658367"/>
                  </a:lnTo>
                  <a:lnTo>
                    <a:pt x="384352" y="601979"/>
                  </a:lnTo>
                  <a:lnTo>
                    <a:pt x="478840" y="498347"/>
                  </a:lnTo>
                  <a:lnTo>
                    <a:pt x="530656" y="451103"/>
                  </a:lnTo>
                  <a:lnTo>
                    <a:pt x="583996" y="403859"/>
                  </a:lnTo>
                  <a:lnTo>
                    <a:pt x="638860" y="361187"/>
                  </a:lnTo>
                  <a:lnTo>
                    <a:pt x="696772" y="320039"/>
                  </a:lnTo>
                  <a:lnTo>
                    <a:pt x="756208" y="281939"/>
                  </a:lnTo>
                  <a:lnTo>
                    <a:pt x="817168" y="246887"/>
                  </a:lnTo>
                  <a:lnTo>
                    <a:pt x="881176" y="214883"/>
                  </a:lnTo>
                  <a:lnTo>
                    <a:pt x="945184" y="184403"/>
                  </a:lnTo>
                  <a:lnTo>
                    <a:pt x="1012240" y="158495"/>
                  </a:lnTo>
                  <a:lnTo>
                    <a:pt x="1080820" y="135635"/>
                  </a:lnTo>
                  <a:lnTo>
                    <a:pt x="1149400" y="115823"/>
                  </a:lnTo>
                  <a:lnTo>
                    <a:pt x="1221028" y="100583"/>
                  </a:lnTo>
                  <a:lnTo>
                    <a:pt x="1292656" y="86867"/>
                  </a:lnTo>
                  <a:lnTo>
                    <a:pt x="1365808" y="77723"/>
                  </a:lnTo>
                  <a:lnTo>
                    <a:pt x="1440484" y="71627"/>
                  </a:lnTo>
                  <a:lnTo>
                    <a:pt x="1513636" y="70135"/>
                  </a:lnTo>
                  <a:lnTo>
                    <a:pt x="1515160" y="70103"/>
                  </a:lnTo>
                  <a:lnTo>
                    <a:pt x="1591360" y="71627"/>
                  </a:lnTo>
                  <a:lnTo>
                    <a:pt x="1666036" y="77723"/>
                  </a:lnTo>
                  <a:lnTo>
                    <a:pt x="1739188" y="86867"/>
                  </a:lnTo>
                  <a:lnTo>
                    <a:pt x="1810816" y="100583"/>
                  </a:lnTo>
                  <a:lnTo>
                    <a:pt x="1880920" y="115823"/>
                  </a:lnTo>
                  <a:lnTo>
                    <a:pt x="1951024" y="137159"/>
                  </a:lnTo>
                  <a:lnTo>
                    <a:pt x="2019604" y="160019"/>
                  </a:lnTo>
                  <a:lnTo>
                    <a:pt x="2085136" y="185927"/>
                  </a:lnTo>
                  <a:lnTo>
                    <a:pt x="2150668" y="214883"/>
                  </a:lnTo>
                  <a:lnTo>
                    <a:pt x="2213152" y="246887"/>
                  </a:lnTo>
                  <a:lnTo>
                    <a:pt x="2275636" y="283463"/>
                  </a:lnTo>
                  <a:lnTo>
                    <a:pt x="2333548" y="320039"/>
                  </a:lnTo>
                  <a:lnTo>
                    <a:pt x="2391460" y="361187"/>
                  </a:lnTo>
                  <a:lnTo>
                    <a:pt x="2447848" y="405383"/>
                  </a:lnTo>
                  <a:lnTo>
                    <a:pt x="2501188" y="451103"/>
                  </a:lnTo>
                  <a:lnTo>
                    <a:pt x="2551480" y="499871"/>
                  </a:lnTo>
                  <a:lnTo>
                    <a:pt x="2600248" y="550163"/>
                  </a:lnTo>
                  <a:lnTo>
                    <a:pt x="2645968" y="603503"/>
                  </a:lnTo>
                  <a:lnTo>
                    <a:pt x="2688640" y="659891"/>
                  </a:lnTo>
                  <a:lnTo>
                    <a:pt x="2729788" y="717803"/>
                  </a:lnTo>
                  <a:lnTo>
                    <a:pt x="2767888" y="775715"/>
                  </a:lnTo>
                  <a:lnTo>
                    <a:pt x="2802940" y="838199"/>
                  </a:lnTo>
                  <a:lnTo>
                    <a:pt x="2834944" y="900683"/>
                  </a:lnTo>
                  <a:lnTo>
                    <a:pt x="2865424" y="966215"/>
                  </a:lnTo>
                  <a:lnTo>
                    <a:pt x="2891332" y="1031747"/>
                  </a:lnTo>
                  <a:lnTo>
                    <a:pt x="2914192" y="1100327"/>
                  </a:lnTo>
                  <a:lnTo>
                    <a:pt x="2934004" y="1170431"/>
                  </a:lnTo>
                  <a:lnTo>
                    <a:pt x="2950768" y="1240535"/>
                  </a:lnTo>
                  <a:lnTo>
                    <a:pt x="2958810" y="1287779"/>
                  </a:lnTo>
                  <a:lnTo>
                    <a:pt x="3029071" y="1287779"/>
                  </a:lnTo>
                  <a:close/>
                </a:path>
              </a:pathLst>
            </a:custGeom>
            <a:solidFill>
              <a:srgbClr val="EEE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060" y="3777995"/>
              <a:ext cx="9143993" cy="25725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7863" y="5623559"/>
              <a:ext cx="96012" cy="137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263" y="5623559"/>
              <a:ext cx="100583" cy="228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1579" y="5637275"/>
              <a:ext cx="86868" cy="137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5295" y="5650991"/>
              <a:ext cx="77723" cy="9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5547" y="5646419"/>
              <a:ext cx="91439" cy="365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9867" y="5660135"/>
              <a:ext cx="73152" cy="91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4439" y="5669279"/>
              <a:ext cx="73152" cy="228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0975" y="5682995"/>
              <a:ext cx="73152" cy="182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0975" y="5692139"/>
              <a:ext cx="361188" cy="2743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455295" y="571728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16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12395" y="5714999"/>
              <a:ext cx="502919" cy="777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35255" y="575386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87886" y="57538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8B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06174" y="576300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69B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14731" y="5790437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99263" y="5792723"/>
              <a:ext cx="54864" cy="45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50723" y="579501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4572" y="0"/>
                  </a:lnTo>
                </a:path>
                <a:path w="73659">
                  <a:moveTo>
                    <a:pt x="18287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6DCE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03835" y="5792723"/>
              <a:ext cx="96011" cy="182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08407" y="5797295"/>
              <a:ext cx="315468" cy="457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35839" y="5843016"/>
              <a:ext cx="251460" cy="182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54127" y="5861304"/>
              <a:ext cx="214884" cy="228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90703" y="5884163"/>
              <a:ext cx="146304" cy="1371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1811" y="5952743"/>
              <a:ext cx="59435" cy="1828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642750" y="5959601"/>
              <a:ext cx="79375" cy="5080"/>
            </a:xfrm>
            <a:custGeom>
              <a:avLst/>
              <a:gdLst/>
              <a:ahLst/>
              <a:cxnLst/>
              <a:rect l="l" t="t" r="r" b="b"/>
              <a:pathLst>
                <a:path w="79375" h="5079">
                  <a:moveTo>
                    <a:pt x="0" y="0"/>
                  </a:moveTo>
                  <a:lnTo>
                    <a:pt x="79232" y="0"/>
                  </a:lnTo>
                </a:path>
                <a:path w="79375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11330" y="5961887"/>
              <a:ext cx="10652" cy="45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72415" y="5957316"/>
              <a:ext cx="18288" cy="1828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2750" y="5968745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7239" y="5966460"/>
              <a:ext cx="68580" cy="1371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42750" y="5973317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94691" y="5957316"/>
              <a:ext cx="86868" cy="4114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42750" y="5977889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09575" y="5957316"/>
              <a:ext cx="105155" cy="5029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42750" y="5982461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0" y="0"/>
                  </a:moveTo>
                  <a:lnTo>
                    <a:pt x="18288" y="0"/>
                  </a:lnTo>
                </a:path>
                <a:path w="18414" h="13970">
                  <a:moveTo>
                    <a:pt x="0" y="4571"/>
                  </a:moveTo>
                  <a:lnTo>
                    <a:pt x="18288" y="4571"/>
                  </a:lnTo>
                </a:path>
                <a:path w="18414" h="13970">
                  <a:moveTo>
                    <a:pt x="0" y="9143"/>
                  </a:moveTo>
                  <a:lnTo>
                    <a:pt x="18288" y="9143"/>
                  </a:lnTo>
                </a:path>
                <a:path w="18414" h="13970">
                  <a:moveTo>
                    <a:pt x="0" y="13715"/>
                  </a:moveTo>
                  <a:lnTo>
                    <a:pt x="18288" y="13715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02667" y="5975604"/>
              <a:ext cx="73152" cy="3657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42750" y="600074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22123" y="5993892"/>
              <a:ext cx="45720" cy="1828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42750" y="6005322"/>
              <a:ext cx="45720" cy="5080"/>
            </a:xfrm>
            <a:custGeom>
              <a:avLst/>
              <a:gdLst/>
              <a:ahLst/>
              <a:cxnLst/>
              <a:rect l="l" t="t" r="r" b="b"/>
              <a:pathLst>
                <a:path w="45719" h="5079">
                  <a:moveTo>
                    <a:pt x="0" y="0"/>
                  </a:moveTo>
                  <a:lnTo>
                    <a:pt x="18288" y="0"/>
                  </a:lnTo>
                </a:path>
                <a:path w="45719" h="5079">
                  <a:moveTo>
                    <a:pt x="0" y="4572"/>
                  </a:moveTo>
                  <a:lnTo>
                    <a:pt x="45719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09575" y="6003035"/>
              <a:ext cx="68580" cy="1828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42750" y="601446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25527" y="6012179"/>
              <a:ext cx="59435" cy="1371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42750" y="60190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09575" y="6021323"/>
              <a:ext cx="68579" cy="457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642750" y="602361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02667" y="602818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42750" y="602818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31267" y="6007607"/>
              <a:ext cx="27432" cy="5029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642750" y="603275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09575" y="6025895"/>
              <a:ext cx="77723" cy="1371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71247" y="6025895"/>
              <a:ext cx="18288" cy="1828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642750" y="60373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02667" y="6030467"/>
              <a:ext cx="18288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71247" y="6041898"/>
              <a:ext cx="589915" cy="5080"/>
            </a:xfrm>
            <a:custGeom>
              <a:avLst/>
              <a:gdLst/>
              <a:ahLst/>
              <a:cxnLst/>
              <a:rect l="l" t="t" r="r" b="b"/>
              <a:pathLst>
                <a:path w="589914" h="5079">
                  <a:moveTo>
                    <a:pt x="571503" y="0"/>
                  </a:moveTo>
                  <a:lnTo>
                    <a:pt x="589791" y="0"/>
                  </a:lnTo>
                </a:path>
                <a:path w="589914" h="5079">
                  <a:moveTo>
                    <a:pt x="0" y="4572"/>
                  </a:moveTo>
                  <a:lnTo>
                    <a:pt x="13716" y="4572"/>
                  </a:lnTo>
                </a:path>
                <a:path w="589914" h="5079">
                  <a:moveTo>
                    <a:pt x="571503" y="4572"/>
                  </a:moveTo>
                  <a:lnTo>
                    <a:pt x="589791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15902" y="60464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80" y="0"/>
                  </a:lnTo>
                </a:path>
              </a:pathLst>
            </a:custGeom>
            <a:ln w="4572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02667" y="605104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71247" y="6048755"/>
              <a:ext cx="13716" cy="457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73583" y="6039611"/>
              <a:ext cx="32004" cy="2286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642750" y="6051042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95859" y="6035039"/>
              <a:ext cx="91440" cy="3505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235839" y="6055613"/>
              <a:ext cx="425450" cy="5080"/>
            </a:xfrm>
            <a:custGeom>
              <a:avLst/>
              <a:gdLst/>
              <a:ahLst/>
              <a:cxnLst/>
              <a:rect l="l" t="t" r="r" b="b"/>
              <a:pathLst>
                <a:path w="425450" h="5079">
                  <a:moveTo>
                    <a:pt x="406911" y="0"/>
                  </a:moveTo>
                  <a:lnTo>
                    <a:pt x="425199" y="0"/>
                  </a:lnTo>
                </a:path>
                <a:path w="425450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38178" y="6057899"/>
              <a:ext cx="22859" cy="457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02667" y="6053327"/>
              <a:ext cx="77724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11330" y="6053327"/>
              <a:ext cx="10652" cy="914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222123" y="606475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02667" y="6067043"/>
              <a:ext cx="64007" cy="3047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222123" y="606856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3175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2004948" y="3189222"/>
            <a:ext cx="2974975" cy="14484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05"/>
              </a:spcBef>
            </a:pPr>
            <a:r>
              <a:rPr sz="2000" spc="-20" dirty="0">
                <a:latin typeface="Calibri"/>
                <a:cs typeface="Calibri"/>
              </a:rPr>
              <a:t>Vesi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selvästi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leväpitoista </a:t>
            </a:r>
            <a:r>
              <a:rPr sz="2000" dirty="0">
                <a:latin typeface="Calibri"/>
                <a:cs typeface="Calibri"/>
              </a:rPr>
              <a:t>tai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veden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pinnalle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on </a:t>
            </a:r>
            <a:r>
              <a:rPr sz="2000" spc="-10" dirty="0">
                <a:latin typeface="Calibri"/>
                <a:cs typeface="Calibri"/>
              </a:rPr>
              <a:t>kohonnut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pieniä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levälauttoja </a:t>
            </a:r>
            <a:r>
              <a:rPr sz="2000" dirty="0">
                <a:latin typeface="Calibri"/>
                <a:cs typeface="Calibri"/>
              </a:rPr>
              <a:t>tai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rannalle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ajautunut leväkasaumia.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263757" y="5632193"/>
            <a:ext cx="1663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615C54"/>
                </a:solidFill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268710" y="4021326"/>
            <a:ext cx="127635" cy="15417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  <a:tabLst>
                <a:tab pos="1116965" algn="l"/>
              </a:tabLst>
            </a:pP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ESITYKSEN</a:t>
            </a:r>
            <a:r>
              <a:rPr sz="800" spc="-55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PITÄJÄ,</a:t>
            </a:r>
            <a:r>
              <a:rPr sz="800" spc="-40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DDDAD5"/>
                </a:solidFill>
                <a:latin typeface="Calibri"/>
                <a:cs typeface="Calibri"/>
              </a:rPr>
              <a:t>SYKE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	</a:t>
            </a:r>
            <a:r>
              <a:rPr sz="800" spc="-10" dirty="0">
                <a:solidFill>
                  <a:srgbClr val="DDDAD5"/>
                </a:solidFill>
                <a:latin typeface="Calibri"/>
                <a:cs typeface="Calibri"/>
              </a:rPr>
              <a:t>13.5.2020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5797158" y="3777996"/>
            <a:ext cx="3069590" cy="1781810"/>
            <a:chOff x="5797158" y="3777996"/>
            <a:chExt cx="3069590" cy="1781810"/>
          </a:xfrm>
        </p:grpSpPr>
        <p:pic>
          <p:nvPicPr>
            <p:cNvPr id="76" name="object 7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67262" y="3777996"/>
              <a:ext cx="2929128" cy="171145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797158" y="3777996"/>
              <a:ext cx="3069590" cy="1781810"/>
            </a:xfrm>
            <a:custGeom>
              <a:avLst/>
              <a:gdLst/>
              <a:ahLst/>
              <a:cxnLst/>
              <a:rect l="l" t="t" r="r" b="b"/>
              <a:pathLst>
                <a:path w="3069590" h="1781810">
                  <a:moveTo>
                    <a:pt x="90759" y="0"/>
                  </a:moveTo>
                  <a:lnTo>
                    <a:pt x="19507" y="0"/>
                  </a:lnTo>
                  <a:lnTo>
                    <a:pt x="16763" y="15239"/>
                  </a:lnTo>
                  <a:lnTo>
                    <a:pt x="7619" y="91439"/>
                  </a:lnTo>
                  <a:lnTo>
                    <a:pt x="1523" y="169163"/>
                  </a:lnTo>
                  <a:lnTo>
                    <a:pt x="0" y="248411"/>
                  </a:lnTo>
                  <a:lnTo>
                    <a:pt x="1523" y="327659"/>
                  </a:lnTo>
                  <a:lnTo>
                    <a:pt x="7619" y="405383"/>
                  </a:lnTo>
                  <a:lnTo>
                    <a:pt x="18287" y="481583"/>
                  </a:lnTo>
                  <a:lnTo>
                    <a:pt x="30479" y="557783"/>
                  </a:lnTo>
                  <a:lnTo>
                    <a:pt x="48767" y="630935"/>
                  </a:lnTo>
                  <a:lnTo>
                    <a:pt x="68579" y="704087"/>
                  </a:lnTo>
                  <a:lnTo>
                    <a:pt x="70103" y="708564"/>
                  </a:lnTo>
                  <a:lnTo>
                    <a:pt x="70103" y="246887"/>
                  </a:lnTo>
                  <a:lnTo>
                    <a:pt x="71627" y="170687"/>
                  </a:lnTo>
                  <a:lnTo>
                    <a:pt x="77723" y="97535"/>
                  </a:lnTo>
                  <a:lnTo>
                    <a:pt x="86867" y="22859"/>
                  </a:lnTo>
                  <a:lnTo>
                    <a:pt x="90759" y="0"/>
                  </a:lnTo>
                  <a:close/>
                </a:path>
                <a:path w="3069590" h="1781810">
                  <a:moveTo>
                    <a:pt x="2999231" y="707040"/>
                  </a:moveTo>
                  <a:lnTo>
                    <a:pt x="2999231" y="248411"/>
                  </a:lnTo>
                  <a:lnTo>
                    <a:pt x="2997707" y="323087"/>
                  </a:lnTo>
                  <a:lnTo>
                    <a:pt x="2991611" y="397763"/>
                  </a:lnTo>
                  <a:lnTo>
                    <a:pt x="2982467" y="470915"/>
                  </a:lnTo>
                  <a:lnTo>
                    <a:pt x="2968751" y="544067"/>
                  </a:lnTo>
                  <a:lnTo>
                    <a:pt x="2953511" y="614171"/>
                  </a:lnTo>
                  <a:lnTo>
                    <a:pt x="2933699" y="684275"/>
                  </a:lnTo>
                  <a:lnTo>
                    <a:pt x="2909315" y="751331"/>
                  </a:lnTo>
                  <a:lnTo>
                    <a:pt x="2883407" y="818387"/>
                  </a:lnTo>
                  <a:lnTo>
                    <a:pt x="2854451" y="883919"/>
                  </a:lnTo>
                  <a:lnTo>
                    <a:pt x="2822447" y="946403"/>
                  </a:lnTo>
                  <a:lnTo>
                    <a:pt x="2787395" y="1007363"/>
                  </a:lnTo>
                  <a:lnTo>
                    <a:pt x="2749295" y="1066799"/>
                  </a:lnTo>
                  <a:lnTo>
                    <a:pt x="2708147" y="1124711"/>
                  </a:lnTo>
                  <a:lnTo>
                    <a:pt x="2663951" y="1179575"/>
                  </a:lnTo>
                  <a:lnTo>
                    <a:pt x="2618231" y="1232915"/>
                  </a:lnTo>
                  <a:lnTo>
                    <a:pt x="2569463" y="1283207"/>
                  </a:lnTo>
                  <a:lnTo>
                    <a:pt x="2519171" y="1331975"/>
                  </a:lnTo>
                  <a:lnTo>
                    <a:pt x="2465831" y="1377695"/>
                  </a:lnTo>
                  <a:lnTo>
                    <a:pt x="2409443" y="1421891"/>
                  </a:lnTo>
                  <a:lnTo>
                    <a:pt x="2353055" y="1463039"/>
                  </a:lnTo>
                  <a:lnTo>
                    <a:pt x="2293619" y="1501139"/>
                  </a:lnTo>
                  <a:lnTo>
                    <a:pt x="2231135" y="1536191"/>
                  </a:lnTo>
                  <a:lnTo>
                    <a:pt x="2168651" y="1568195"/>
                  </a:lnTo>
                  <a:lnTo>
                    <a:pt x="2103119" y="1597151"/>
                  </a:lnTo>
                  <a:lnTo>
                    <a:pt x="2037587" y="1623059"/>
                  </a:lnTo>
                  <a:lnTo>
                    <a:pt x="1969007" y="1645919"/>
                  </a:lnTo>
                  <a:lnTo>
                    <a:pt x="1898903" y="1665731"/>
                  </a:lnTo>
                  <a:lnTo>
                    <a:pt x="1828799" y="1682495"/>
                  </a:lnTo>
                  <a:lnTo>
                    <a:pt x="1757171" y="1694687"/>
                  </a:lnTo>
                  <a:lnTo>
                    <a:pt x="1682495" y="1705355"/>
                  </a:lnTo>
                  <a:lnTo>
                    <a:pt x="1609343" y="1709927"/>
                  </a:lnTo>
                  <a:lnTo>
                    <a:pt x="1534667" y="1712914"/>
                  </a:lnTo>
                  <a:lnTo>
                    <a:pt x="1533143" y="1712975"/>
                  </a:lnTo>
                  <a:lnTo>
                    <a:pt x="1458467" y="1709927"/>
                  </a:lnTo>
                  <a:lnTo>
                    <a:pt x="1383791" y="1705355"/>
                  </a:lnTo>
                  <a:lnTo>
                    <a:pt x="1310639" y="1694687"/>
                  </a:lnTo>
                  <a:lnTo>
                    <a:pt x="1237487" y="1682495"/>
                  </a:lnTo>
                  <a:lnTo>
                    <a:pt x="1167383" y="1665731"/>
                  </a:lnTo>
                  <a:lnTo>
                    <a:pt x="1098803" y="1645919"/>
                  </a:lnTo>
                  <a:lnTo>
                    <a:pt x="1030223" y="1623059"/>
                  </a:lnTo>
                  <a:lnTo>
                    <a:pt x="963167" y="1597151"/>
                  </a:lnTo>
                  <a:lnTo>
                    <a:pt x="899159" y="1566671"/>
                  </a:lnTo>
                  <a:lnTo>
                    <a:pt x="835151" y="1534667"/>
                  </a:lnTo>
                  <a:lnTo>
                    <a:pt x="774191" y="1499615"/>
                  </a:lnTo>
                  <a:lnTo>
                    <a:pt x="714755" y="1461515"/>
                  </a:lnTo>
                  <a:lnTo>
                    <a:pt x="656843" y="1420367"/>
                  </a:lnTo>
                  <a:lnTo>
                    <a:pt x="601979" y="1377695"/>
                  </a:lnTo>
                  <a:lnTo>
                    <a:pt x="548639" y="1330451"/>
                  </a:lnTo>
                  <a:lnTo>
                    <a:pt x="498347" y="1283207"/>
                  </a:lnTo>
                  <a:lnTo>
                    <a:pt x="449579" y="1231391"/>
                  </a:lnTo>
                  <a:lnTo>
                    <a:pt x="403859" y="1178051"/>
                  </a:lnTo>
                  <a:lnTo>
                    <a:pt x="359663" y="1123187"/>
                  </a:lnTo>
                  <a:lnTo>
                    <a:pt x="318515" y="1065275"/>
                  </a:lnTo>
                  <a:lnTo>
                    <a:pt x="280415" y="1005839"/>
                  </a:lnTo>
                  <a:lnTo>
                    <a:pt x="245363" y="944879"/>
                  </a:lnTo>
                  <a:lnTo>
                    <a:pt x="213359" y="880871"/>
                  </a:lnTo>
                  <a:lnTo>
                    <a:pt x="184403" y="816863"/>
                  </a:lnTo>
                  <a:lnTo>
                    <a:pt x="158495" y="749807"/>
                  </a:lnTo>
                  <a:lnTo>
                    <a:pt x="135635" y="682751"/>
                  </a:lnTo>
                  <a:lnTo>
                    <a:pt x="115823" y="612647"/>
                  </a:lnTo>
                  <a:lnTo>
                    <a:pt x="99059" y="542543"/>
                  </a:lnTo>
                  <a:lnTo>
                    <a:pt x="86867" y="469391"/>
                  </a:lnTo>
                  <a:lnTo>
                    <a:pt x="76199" y="396239"/>
                  </a:lnTo>
                  <a:lnTo>
                    <a:pt x="71627" y="321563"/>
                  </a:lnTo>
                  <a:lnTo>
                    <a:pt x="70103" y="246887"/>
                  </a:lnTo>
                  <a:lnTo>
                    <a:pt x="70103" y="708564"/>
                  </a:lnTo>
                  <a:lnTo>
                    <a:pt x="92963" y="775715"/>
                  </a:lnTo>
                  <a:lnTo>
                    <a:pt x="120395" y="845819"/>
                  </a:lnTo>
                  <a:lnTo>
                    <a:pt x="150875" y="914399"/>
                  </a:lnTo>
                  <a:lnTo>
                    <a:pt x="185927" y="979931"/>
                  </a:lnTo>
                  <a:lnTo>
                    <a:pt x="222503" y="1043939"/>
                  </a:lnTo>
                  <a:lnTo>
                    <a:pt x="262127" y="1106423"/>
                  </a:lnTo>
                  <a:lnTo>
                    <a:pt x="304799" y="1165859"/>
                  </a:lnTo>
                  <a:lnTo>
                    <a:pt x="350519" y="1223771"/>
                  </a:lnTo>
                  <a:lnTo>
                    <a:pt x="399287" y="1280159"/>
                  </a:lnTo>
                  <a:lnTo>
                    <a:pt x="449579" y="1333499"/>
                  </a:lnTo>
                  <a:lnTo>
                    <a:pt x="502919" y="1383791"/>
                  </a:lnTo>
                  <a:lnTo>
                    <a:pt x="559307" y="1432559"/>
                  </a:lnTo>
                  <a:lnTo>
                    <a:pt x="617219" y="1478279"/>
                  </a:lnTo>
                  <a:lnTo>
                    <a:pt x="676655" y="1520951"/>
                  </a:lnTo>
                  <a:lnTo>
                    <a:pt x="739139" y="1560575"/>
                  </a:lnTo>
                  <a:lnTo>
                    <a:pt x="803147" y="1597151"/>
                  </a:lnTo>
                  <a:lnTo>
                    <a:pt x="870203" y="1630679"/>
                  </a:lnTo>
                  <a:lnTo>
                    <a:pt x="937259" y="1661159"/>
                  </a:lnTo>
                  <a:lnTo>
                    <a:pt x="1007363" y="1688591"/>
                  </a:lnTo>
                  <a:lnTo>
                    <a:pt x="1078991" y="1712975"/>
                  </a:lnTo>
                  <a:lnTo>
                    <a:pt x="1152143" y="1734311"/>
                  </a:lnTo>
                  <a:lnTo>
                    <a:pt x="1225295" y="1751075"/>
                  </a:lnTo>
                  <a:lnTo>
                    <a:pt x="1301495" y="1764791"/>
                  </a:lnTo>
                  <a:lnTo>
                    <a:pt x="1379219" y="1773935"/>
                  </a:lnTo>
                  <a:lnTo>
                    <a:pt x="1456943" y="1780031"/>
                  </a:lnTo>
                  <a:lnTo>
                    <a:pt x="1533143" y="1781526"/>
                  </a:lnTo>
                  <a:lnTo>
                    <a:pt x="1534667" y="1781555"/>
                  </a:lnTo>
                  <a:lnTo>
                    <a:pt x="1609343" y="1780119"/>
                  </a:lnTo>
                  <a:lnTo>
                    <a:pt x="1691639" y="1773935"/>
                  </a:lnTo>
                  <a:lnTo>
                    <a:pt x="1769363" y="1764791"/>
                  </a:lnTo>
                  <a:lnTo>
                    <a:pt x="1844039" y="1751075"/>
                  </a:lnTo>
                  <a:lnTo>
                    <a:pt x="1918715" y="1734311"/>
                  </a:lnTo>
                  <a:lnTo>
                    <a:pt x="1991867" y="1712975"/>
                  </a:lnTo>
                  <a:lnTo>
                    <a:pt x="2061971" y="1688591"/>
                  </a:lnTo>
                  <a:lnTo>
                    <a:pt x="2132075" y="1661159"/>
                  </a:lnTo>
                  <a:lnTo>
                    <a:pt x="2200655" y="1630679"/>
                  </a:lnTo>
                  <a:lnTo>
                    <a:pt x="2266187" y="1595627"/>
                  </a:lnTo>
                  <a:lnTo>
                    <a:pt x="2330195" y="1559051"/>
                  </a:lnTo>
                  <a:lnTo>
                    <a:pt x="2392679" y="1519427"/>
                  </a:lnTo>
                  <a:lnTo>
                    <a:pt x="2453639" y="1476755"/>
                  </a:lnTo>
                  <a:lnTo>
                    <a:pt x="2511551" y="1431035"/>
                  </a:lnTo>
                  <a:lnTo>
                    <a:pt x="2566415" y="1382267"/>
                  </a:lnTo>
                  <a:lnTo>
                    <a:pt x="2619755" y="1331975"/>
                  </a:lnTo>
                  <a:lnTo>
                    <a:pt x="2671571" y="1278635"/>
                  </a:lnTo>
                  <a:lnTo>
                    <a:pt x="2718815" y="1223771"/>
                  </a:lnTo>
                  <a:lnTo>
                    <a:pt x="2764535" y="1164335"/>
                  </a:lnTo>
                  <a:lnTo>
                    <a:pt x="2807207" y="1104899"/>
                  </a:lnTo>
                  <a:lnTo>
                    <a:pt x="2846831" y="1042415"/>
                  </a:lnTo>
                  <a:lnTo>
                    <a:pt x="2883407" y="978407"/>
                  </a:lnTo>
                  <a:lnTo>
                    <a:pt x="2918459" y="911351"/>
                  </a:lnTo>
                  <a:lnTo>
                    <a:pt x="2948939" y="844295"/>
                  </a:lnTo>
                  <a:lnTo>
                    <a:pt x="2976371" y="774191"/>
                  </a:lnTo>
                  <a:lnTo>
                    <a:pt x="2999231" y="707040"/>
                  </a:lnTo>
                  <a:close/>
                </a:path>
                <a:path w="3069590" h="1781810">
                  <a:moveTo>
                    <a:pt x="3069335" y="246887"/>
                  </a:moveTo>
                  <a:lnTo>
                    <a:pt x="3066287" y="167639"/>
                  </a:lnTo>
                  <a:lnTo>
                    <a:pt x="3061715" y="89915"/>
                  </a:lnTo>
                  <a:lnTo>
                    <a:pt x="3051047" y="13715"/>
                  </a:lnTo>
                  <a:lnTo>
                    <a:pt x="3048579" y="0"/>
                  </a:lnTo>
                  <a:lnTo>
                    <a:pt x="2978317" y="0"/>
                  </a:lnTo>
                  <a:lnTo>
                    <a:pt x="2982467" y="24383"/>
                  </a:lnTo>
                  <a:lnTo>
                    <a:pt x="2991611" y="99059"/>
                  </a:lnTo>
                  <a:lnTo>
                    <a:pt x="2997707" y="172211"/>
                  </a:lnTo>
                  <a:lnTo>
                    <a:pt x="2999231" y="248411"/>
                  </a:lnTo>
                  <a:lnTo>
                    <a:pt x="2999231" y="707040"/>
                  </a:lnTo>
                  <a:lnTo>
                    <a:pt x="3000755" y="702563"/>
                  </a:lnTo>
                  <a:lnTo>
                    <a:pt x="3020567" y="629411"/>
                  </a:lnTo>
                  <a:lnTo>
                    <a:pt x="3037331" y="556259"/>
                  </a:lnTo>
                  <a:lnTo>
                    <a:pt x="3051047" y="480059"/>
                  </a:lnTo>
                  <a:lnTo>
                    <a:pt x="3061715" y="403859"/>
                  </a:lnTo>
                  <a:lnTo>
                    <a:pt x="3066287" y="326135"/>
                  </a:lnTo>
                  <a:lnTo>
                    <a:pt x="3069335" y="246887"/>
                  </a:lnTo>
                  <a:close/>
                </a:path>
              </a:pathLst>
            </a:custGeom>
            <a:solidFill>
              <a:srgbClr val="EEE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Erittäin</a:t>
            </a:r>
            <a:r>
              <a:rPr spc="-25" dirty="0"/>
              <a:t> </a:t>
            </a:r>
            <a:r>
              <a:rPr spc="165" dirty="0"/>
              <a:t>runsaasti</a:t>
            </a:r>
            <a:r>
              <a:rPr spc="-20" dirty="0"/>
              <a:t> </a:t>
            </a:r>
            <a:r>
              <a:rPr spc="155" dirty="0"/>
              <a:t>sinilevää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4060" y="2490216"/>
            <a:ext cx="9144000" cy="3860800"/>
            <a:chOff x="774060" y="2490216"/>
            <a:chExt cx="9144000" cy="3860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074" y="2560320"/>
              <a:ext cx="2888455" cy="12176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16665" y="2490216"/>
              <a:ext cx="3029585" cy="1287780"/>
            </a:xfrm>
            <a:custGeom>
              <a:avLst/>
              <a:gdLst/>
              <a:ahLst/>
              <a:cxnLst/>
              <a:rect l="l" t="t" r="r" b="b"/>
              <a:pathLst>
                <a:path w="3029584" h="1287779">
                  <a:moveTo>
                    <a:pt x="3029071" y="1287779"/>
                  </a:moveTo>
                  <a:lnTo>
                    <a:pt x="3017824" y="1225295"/>
                  </a:lnTo>
                  <a:lnTo>
                    <a:pt x="3001060" y="1150619"/>
                  </a:lnTo>
                  <a:lnTo>
                    <a:pt x="2979724" y="1078991"/>
                  </a:lnTo>
                  <a:lnTo>
                    <a:pt x="2955340" y="1007363"/>
                  </a:lnTo>
                  <a:lnTo>
                    <a:pt x="2927908" y="937259"/>
                  </a:lnTo>
                  <a:lnTo>
                    <a:pt x="2897428" y="868679"/>
                  </a:lnTo>
                  <a:lnTo>
                    <a:pt x="2863900" y="803147"/>
                  </a:lnTo>
                  <a:lnTo>
                    <a:pt x="2827324" y="739139"/>
                  </a:lnTo>
                  <a:lnTo>
                    <a:pt x="2787700" y="676655"/>
                  </a:lnTo>
                  <a:lnTo>
                    <a:pt x="2743504" y="615695"/>
                  </a:lnTo>
                  <a:lnTo>
                    <a:pt x="2697784" y="557783"/>
                  </a:lnTo>
                  <a:lnTo>
                    <a:pt x="2650540" y="502919"/>
                  </a:lnTo>
                  <a:lnTo>
                    <a:pt x="2598724" y="449579"/>
                  </a:lnTo>
                  <a:lnTo>
                    <a:pt x="2546908" y="399287"/>
                  </a:lnTo>
                  <a:lnTo>
                    <a:pt x="2490520" y="350519"/>
                  </a:lnTo>
                  <a:lnTo>
                    <a:pt x="2432608" y="304799"/>
                  </a:lnTo>
                  <a:lnTo>
                    <a:pt x="2371648" y="262127"/>
                  </a:lnTo>
                  <a:lnTo>
                    <a:pt x="2309164" y="222503"/>
                  </a:lnTo>
                  <a:lnTo>
                    <a:pt x="2245156" y="185927"/>
                  </a:lnTo>
                  <a:lnTo>
                    <a:pt x="2179624" y="150875"/>
                  </a:lnTo>
                  <a:lnTo>
                    <a:pt x="2111044" y="120395"/>
                  </a:lnTo>
                  <a:lnTo>
                    <a:pt x="2040940" y="92963"/>
                  </a:lnTo>
                  <a:lnTo>
                    <a:pt x="1970836" y="68579"/>
                  </a:lnTo>
                  <a:lnTo>
                    <a:pt x="1897684" y="48767"/>
                  </a:lnTo>
                  <a:lnTo>
                    <a:pt x="1823008" y="32003"/>
                  </a:lnTo>
                  <a:lnTo>
                    <a:pt x="1748332" y="18287"/>
                  </a:lnTo>
                  <a:lnTo>
                    <a:pt x="1670608" y="7619"/>
                  </a:lnTo>
                  <a:lnTo>
                    <a:pt x="1592884" y="3047"/>
                  </a:lnTo>
                  <a:lnTo>
                    <a:pt x="1515160" y="58"/>
                  </a:lnTo>
                  <a:lnTo>
                    <a:pt x="1513636" y="0"/>
                  </a:lnTo>
                  <a:lnTo>
                    <a:pt x="1434388" y="3047"/>
                  </a:lnTo>
                  <a:lnTo>
                    <a:pt x="1356664" y="9143"/>
                  </a:lnTo>
                  <a:lnTo>
                    <a:pt x="1280464" y="18287"/>
                  </a:lnTo>
                  <a:lnTo>
                    <a:pt x="1204264" y="32003"/>
                  </a:lnTo>
                  <a:lnTo>
                    <a:pt x="1131112" y="48767"/>
                  </a:lnTo>
                  <a:lnTo>
                    <a:pt x="1057960" y="70103"/>
                  </a:lnTo>
                  <a:lnTo>
                    <a:pt x="986332" y="94487"/>
                  </a:lnTo>
                  <a:lnTo>
                    <a:pt x="916228" y="121919"/>
                  </a:lnTo>
                  <a:lnTo>
                    <a:pt x="849172" y="152399"/>
                  </a:lnTo>
                  <a:lnTo>
                    <a:pt x="782116" y="185927"/>
                  </a:lnTo>
                  <a:lnTo>
                    <a:pt x="718108" y="222503"/>
                  </a:lnTo>
                  <a:lnTo>
                    <a:pt x="655624" y="263651"/>
                  </a:lnTo>
                  <a:lnTo>
                    <a:pt x="596188" y="306323"/>
                  </a:lnTo>
                  <a:lnTo>
                    <a:pt x="538276" y="352043"/>
                  </a:lnTo>
                  <a:lnTo>
                    <a:pt x="481888" y="399287"/>
                  </a:lnTo>
                  <a:lnTo>
                    <a:pt x="428548" y="451103"/>
                  </a:lnTo>
                  <a:lnTo>
                    <a:pt x="378256" y="504443"/>
                  </a:lnTo>
                  <a:lnTo>
                    <a:pt x="329488" y="559307"/>
                  </a:lnTo>
                  <a:lnTo>
                    <a:pt x="283768" y="617219"/>
                  </a:lnTo>
                  <a:lnTo>
                    <a:pt x="241096" y="678179"/>
                  </a:lnTo>
                  <a:lnTo>
                    <a:pt x="201472" y="740663"/>
                  </a:lnTo>
                  <a:lnTo>
                    <a:pt x="164896" y="804671"/>
                  </a:lnTo>
                  <a:lnTo>
                    <a:pt x="131368" y="870203"/>
                  </a:lnTo>
                  <a:lnTo>
                    <a:pt x="100888" y="938783"/>
                  </a:lnTo>
                  <a:lnTo>
                    <a:pt x="73456" y="1008887"/>
                  </a:lnTo>
                  <a:lnTo>
                    <a:pt x="49072" y="1080515"/>
                  </a:lnTo>
                  <a:lnTo>
                    <a:pt x="27736" y="1152143"/>
                  </a:lnTo>
                  <a:lnTo>
                    <a:pt x="10972" y="1226819"/>
                  </a:lnTo>
                  <a:lnTo>
                    <a:pt x="0" y="1287779"/>
                  </a:lnTo>
                  <a:lnTo>
                    <a:pt x="71251" y="1287779"/>
                  </a:lnTo>
                  <a:lnTo>
                    <a:pt x="79552" y="1239011"/>
                  </a:lnTo>
                  <a:lnTo>
                    <a:pt x="96316" y="1168907"/>
                  </a:lnTo>
                  <a:lnTo>
                    <a:pt x="116128" y="1098803"/>
                  </a:lnTo>
                  <a:lnTo>
                    <a:pt x="138988" y="1030223"/>
                  </a:lnTo>
                  <a:lnTo>
                    <a:pt x="164896" y="964691"/>
                  </a:lnTo>
                  <a:lnTo>
                    <a:pt x="195376" y="899159"/>
                  </a:lnTo>
                  <a:lnTo>
                    <a:pt x="227380" y="836675"/>
                  </a:lnTo>
                  <a:lnTo>
                    <a:pt x="262432" y="774191"/>
                  </a:lnTo>
                  <a:lnTo>
                    <a:pt x="300532" y="716279"/>
                  </a:lnTo>
                  <a:lnTo>
                    <a:pt x="341680" y="658367"/>
                  </a:lnTo>
                  <a:lnTo>
                    <a:pt x="384352" y="601979"/>
                  </a:lnTo>
                  <a:lnTo>
                    <a:pt x="478840" y="498347"/>
                  </a:lnTo>
                  <a:lnTo>
                    <a:pt x="530656" y="451103"/>
                  </a:lnTo>
                  <a:lnTo>
                    <a:pt x="583996" y="403859"/>
                  </a:lnTo>
                  <a:lnTo>
                    <a:pt x="638860" y="361187"/>
                  </a:lnTo>
                  <a:lnTo>
                    <a:pt x="696772" y="320039"/>
                  </a:lnTo>
                  <a:lnTo>
                    <a:pt x="756208" y="281939"/>
                  </a:lnTo>
                  <a:lnTo>
                    <a:pt x="817168" y="246887"/>
                  </a:lnTo>
                  <a:lnTo>
                    <a:pt x="881176" y="214883"/>
                  </a:lnTo>
                  <a:lnTo>
                    <a:pt x="945184" y="184403"/>
                  </a:lnTo>
                  <a:lnTo>
                    <a:pt x="1012240" y="158495"/>
                  </a:lnTo>
                  <a:lnTo>
                    <a:pt x="1080820" y="135635"/>
                  </a:lnTo>
                  <a:lnTo>
                    <a:pt x="1149400" y="115823"/>
                  </a:lnTo>
                  <a:lnTo>
                    <a:pt x="1221028" y="100583"/>
                  </a:lnTo>
                  <a:lnTo>
                    <a:pt x="1292656" y="86867"/>
                  </a:lnTo>
                  <a:lnTo>
                    <a:pt x="1365808" y="77723"/>
                  </a:lnTo>
                  <a:lnTo>
                    <a:pt x="1440484" y="71627"/>
                  </a:lnTo>
                  <a:lnTo>
                    <a:pt x="1513636" y="70135"/>
                  </a:lnTo>
                  <a:lnTo>
                    <a:pt x="1515160" y="70103"/>
                  </a:lnTo>
                  <a:lnTo>
                    <a:pt x="1591360" y="71627"/>
                  </a:lnTo>
                  <a:lnTo>
                    <a:pt x="1666036" y="77723"/>
                  </a:lnTo>
                  <a:lnTo>
                    <a:pt x="1739188" y="86867"/>
                  </a:lnTo>
                  <a:lnTo>
                    <a:pt x="1810816" y="100583"/>
                  </a:lnTo>
                  <a:lnTo>
                    <a:pt x="1880920" y="115823"/>
                  </a:lnTo>
                  <a:lnTo>
                    <a:pt x="1951024" y="137159"/>
                  </a:lnTo>
                  <a:lnTo>
                    <a:pt x="2019604" y="160019"/>
                  </a:lnTo>
                  <a:lnTo>
                    <a:pt x="2085136" y="185927"/>
                  </a:lnTo>
                  <a:lnTo>
                    <a:pt x="2150668" y="214883"/>
                  </a:lnTo>
                  <a:lnTo>
                    <a:pt x="2213152" y="246887"/>
                  </a:lnTo>
                  <a:lnTo>
                    <a:pt x="2275636" y="283463"/>
                  </a:lnTo>
                  <a:lnTo>
                    <a:pt x="2333548" y="320039"/>
                  </a:lnTo>
                  <a:lnTo>
                    <a:pt x="2391460" y="361187"/>
                  </a:lnTo>
                  <a:lnTo>
                    <a:pt x="2447848" y="405383"/>
                  </a:lnTo>
                  <a:lnTo>
                    <a:pt x="2501188" y="451103"/>
                  </a:lnTo>
                  <a:lnTo>
                    <a:pt x="2551480" y="499871"/>
                  </a:lnTo>
                  <a:lnTo>
                    <a:pt x="2600248" y="550163"/>
                  </a:lnTo>
                  <a:lnTo>
                    <a:pt x="2645968" y="603503"/>
                  </a:lnTo>
                  <a:lnTo>
                    <a:pt x="2688640" y="659891"/>
                  </a:lnTo>
                  <a:lnTo>
                    <a:pt x="2729788" y="717803"/>
                  </a:lnTo>
                  <a:lnTo>
                    <a:pt x="2767888" y="775715"/>
                  </a:lnTo>
                  <a:lnTo>
                    <a:pt x="2802940" y="838199"/>
                  </a:lnTo>
                  <a:lnTo>
                    <a:pt x="2834944" y="900683"/>
                  </a:lnTo>
                  <a:lnTo>
                    <a:pt x="2865424" y="966215"/>
                  </a:lnTo>
                  <a:lnTo>
                    <a:pt x="2891332" y="1031747"/>
                  </a:lnTo>
                  <a:lnTo>
                    <a:pt x="2914192" y="1100327"/>
                  </a:lnTo>
                  <a:lnTo>
                    <a:pt x="2934004" y="1170431"/>
                  </a:lnTo>
                  <a:lnTo>
                    <a:pt x="2950768" y="1240535"/>
                  </a:lnTo>
                  <a:lnTo>
                    <a:pt x="2958810" y="1287779"/>
                  </a:lnTo>
                  <a:lnTo>
                    <a:pt x="3029071" y="1287779"/>
                  </a:lnTo>
                  <a:close/>
                </a:path>
              </a:pathLst>
            </a:custGeom>
            <a:solidFill>
              <a:srgbClr val="EEE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060" y="3777995"/>
              <a:ext cx="9143993" cy="25725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7863" y="5623559"/>
              <a:ext cx="96012" cy="137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263" y="5623559"/>
              <a:ext cx="100583" cy="228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1579" y="5637275"/>
              <a:ext cx="86868" cy="137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5295" y="5650991"/>
              <a:ext cx="77723" cy="9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5547" y="5646419"/>
              <a:ext cx="91439" cy="365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9867" y="5660135"/>
              <a:ext cx="73152" cy="91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4439" y="5669279"/>
              <a:ext cx="73152" cy="228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0975" y="5682995"/>
              <a:ext cx="73152" cy="182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0975" y="5692139"/>
              <a:ext cx="361188" cy="2743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455295" y="571728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16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12395" y="5714999"/>
              <a:ext cx="502919" cy="777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35255" y="575386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87886" y="57538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8B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06174" y="576300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69B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14731" y="5790437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99263" y="5792723"/>
              <a:ext cx="54864" cy="45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50723" y="579501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4572" y="0"/>
                  </a:lnTo>
                </a:path>
                <a:path w="73659">
                  <a:moveTo>
                    <a:pt x="18287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6DCE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03835" y="5792723"/>
              <a:ext cx="96011" cy="182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08407" y="5797295"/>
              <a:ext cx="315468" cy="457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35839" y="5843016"/>
              <a:ext cx="251460" cy="182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54127" y="5861304"/>
              <a:ext cx="214884" cy="228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90703" y="5884163"/>
              <a:ext cx="146304" cy="1371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1811" y="5952743"/>
              <a:ext cx="59435" cy="1828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642750" y="5959601"/>
              <a:ext cx="79375" cy="5080"/>
            </a:xfrm>
            <a:custGeom>
              <a:avLst/>
              <a:gdLst/>
              <a:ahLst/>
              <a:cxnLst/>
              <a:rect l="l" t="t" r="r" b="b"/>
              <a:pathLst>
                <a:path w="79375" h="5079">
                  <a:moveTo>
                    <a:pt x="0" y="0"/>
                  </a:moveTo>
                  <a:lnTo>
                    <a:pt x="79232" y="0"/>
                  </a:lnTo>
                </a:path>
                <a:path w="79375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11330" y="5961887"/>
              <a:ext cx="10652" cy="45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72415" y="5957316"/>
              <a:ext cx="18288" cy="1828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2750" y="5968745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7239" y="5966460"/>
              <a:ext cx="68580" cy="1371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42750" y="5973317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94691" y="5957316"/>
              <a:ext cx="86868" cy="4114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42750" y="5977889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09575" y="5957316"/>
              <a:ext cx="105155" cy="5029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42750" y="5982461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0" y="0"/>
                  </a:moveTo>
                  <a:lnTo>
                    <a:pt x="18288" y="0"/>
                  </a:lnTo>
                </a:path>
                <a:path w="18414" h="13970">
                  <a:moveTo>
                    <a:pt x="0" y="4571"/>
                  </a:moveTo>
                  <a:lnTo>
                    <a:pt x="18288" y="4571"/>
                  </a:lnTo>
                </a:path>
                <a:path w="18414" h="13970">
                  <a:moveTo>
                    <a:pt x="0" y="9143"/>
                  </a:moveTo>
                  <a:lnTo>
                    <a:pt x="18288" y="9143"/>
                  </a:lnTo>
                </a:path>
                <a:path w="18414" h="13970">
                  <a:moveTo>
                    <a:pt x="0" y="13715"/>
                  </a:moveTo>
                  <a:lnTo>
                    <a:pt x="18288" y="13715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02667" y="5975604"/>
              <a:ext cx="73152" cy="3657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42750" y="600074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22123" y="5993892"/>
              <a:ext cx="45720" cy="1828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42750" y="6005322"/>
              <a:ext cx="45720" cy="5080"/>
            </a:xfrm>
            <a:custGeom>
              <a:avLst/>
              <a:gdLst/>
              <a:ahLst/>
              <a:cxnLst/>
              <a:rect l="l" t="t" r="r" b="b"/>
              <a:pathLst>
                <a:path w="45719" h="5079">
                  <a:moveTo>
                    <a:pt x="0" y="0"/>
                  </a:moveTo>
                  <a:lnTo>
                    <a:pt x="18288" y="0"/>
                  </a:lnTo>
                </a:path>
                <a:path w="45719" h="5079">
                  <a:moveTo>
                    <a:pt x="0" y="4572"/>
                  </a:moveTo>
                  <a:lnTo>
                    <a:pt x="45719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09575" y="6003035"/>
              <a:ext cx="68580" cy="1828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42750" y="601446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25527" y="6012179"/>
              <a:ext cx="59435" cy="1371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42750" y="60190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09575" y="6021323"/>
              <a:ext cx="68579" cy="457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642750" y="602361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02667" y="602818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42750" y="602818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31267" y="6007607"/>
              <a:ext cx="27432" cy="5029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642750" y="603275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09575" y="6025895"/>
              <a:ext cx="77723" cy="1371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71247" y="6025895"/>
              <a:ext cx="18288" cy="1828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642750" y="60373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02667" y="6030467"/>
              <a:ext cx="18288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71247" y="6041898"/>
              <a:ext cx="589915" cy="5080"/>
            </a:xfrm>
            <a:custGeom>
              <a:avLst/>
              <a:gdLst/>
              <a:ahLst/>
              <a:cxnLst/>
              <a:rect l="l" t="t" r="r" b="b"/>
              <a:pathLst>
                <a:path w="589914" h="5079">
                  <a:moveTo>
                    <a:pt x="571503" y="0"/>
                  </a:moveTo>
                  <a:lnTo>
                    <a:pt x="589791" y="0"/>
                  </a:lnTo>
                </a:path>
                <a:path w="589914" h="5079">
                  <a:moveTo>
                    <a:pt x="0" y="4572"/>
                  </a:moveTo>
                  <a:lnTo>
                    <a:pt x="13716" y="4572"/>
                  </a:lnTo>
                </a:path>
                <a:path w="589914" h="5079">
                  <a:moveTo>
                    <a:pt x="571503" y="4572"/>
                  </a:moveTo>
                  <a:lnTo>
                    <a:pt x="589791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15902" y="60464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80" y="0"/>
                  </a:lnTo>
                </a:path>
              </a:pathLst>
            </a:custGeom>
            <a:ln w="4572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02667" y="605104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71247" y="6048755"/>
              <a:ext cx="13716" cy="457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73583" y="6039611"/>
              <a:ext cx="32004" cy="2286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642750" y="6051042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95859" y="6035039"/>
              <a:ext cx="91440" cy="3505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235839" y="6055613"/>
              <a:ext cx="425450" cy="5080"/>
            </a:xfrm>
            <a:custGeom>
              <a:avLst/>
              <a:gdLst/>
              <a:ahLst/>
              <a:cxnLst/>
              <a:rect l="l" t="t" r="r" b="b"/>
              <a:pathLst>
                <a:path w="425450" h="5079">
                  <a:moveTo>
                    <a:pt x="406911" y="0"/>
                  </a:moveTo>
                  <a:lnTo>
                    <a:pt x="425199" y="0"/>
                  </a:lnTo>
                </a:path>
                <a:path w="425450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38178" y="6057899"/>
              <a:ext cx="22859" cy="457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02667" y="6053327"/>
              <a:ext cx="77724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11330" y="6053327"/>
              <a:ext cx="10652" cy="914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222123" y="606475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02667" y="6067043"/>
              <a:ext cx="64007" cy="3047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222123" y="606856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3175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2004948" y="3189222"/>
            <a:ext cx="3074035" cy="14484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05"/>
              </a:spcBef>
            </a:pPr>
            <a:r>
              <a:rPr sz="2000" dirty="0">
                <a:latin typeface="Calibri"/>
                <a:cs typeface="Calibri"/>
              </a:rPr>
              <a:t>Levä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muodostaa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laajoja levälauttoja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muodostaa hernerokkamaisen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puuron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tai </a:t>
            </a:r>
            <a:r>
              <a:rPr sz="2000" dirty="0">
                <a:latin typeface="Calibri"/>
                <a:cs typeface="Calibri"/>
              </a:rPr>
              <a:t>sitä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ajautunut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rannalle </a:t>
            </a:r>
            <a:r>
              <a:rPr sz="2000" dirty="0">
                <a:latin typeface="Calibri"/>
                <a:cs typeface="Calibri"/>
              </a:rPr>
              <a:t>paksuiksi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kasaumiksi.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263757" y="5632193"/>
            <a:ext cx="1663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615C54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268710" y="4021326"/>
            <a:ext cx="127635" cy="15417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  <a:tabLst>
                <a:tab pos="1116965" algn="l"/>
              </a:tabLst>
            </a:pP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ESITYKSEN</a:t>
            </a:r>
            <a:r>
              <a:rPr sz="800" spc="-55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PITÄJÄ,</a:t>
            </a:r>
            <a:r>
              <a:rPr sz="800" spc="-40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DDDAD5"/>
                </a:solidFill>
                <a:latin typeface="Calibri"/>
                <a:cs typeface="Calibri"/>
              </a:rPr>
              <a:t>SYKE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	</a:t>
            </a:r>
            <a:r>
              <a:rPr sz="800" spc="-10" dirty="0">
                <a:solidFill>
                  <a:srgbClr val="DDDAD5"/>
                </a:solidFill>
                <a:latin typeface="Calibri"/>
                <a:cs typeface="Calibri"/>
              </a:rPr>
              <a:t>13.5.2020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5797158" y="3777996"/>
            <a:ext cx="3069590" cy="1781810"/>
            <a:chOff x="5797158" y="3777996"/>
            <a:chExt cx="3069590" cy="1781810"/>
          </a:xfrm>
        </p:grpSpPr>
        <p:pic>
          <p:nvPicPr>
            <p:cNvPr id="76" name="object 7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67262" y="3777996"/>
              <a:ext cx="2929128" cy="171145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797158" y="3777996"/>
              <a:ext cx="3069590" cy="1781810"/>
            </a:xfrm>
            <a:custGeom>
              <a:avLst/>
              <a:gdLst/>
              <a:ahLst/>
              <a:cxnLst/>
              <a:rect l="l" t="t" r="r" b="b"/>
              <a:pathLst>
                <a:path w="3069590" h="1781810">
                  <a:moveTo>
                    <a:pt x="90759" y="0"/>
                  </a:moveTo>
                  <a:lnTo>
                    <a:pt x="19507" y="0"/>
                  </a:lnTo>
                  <a:lnTo>
                    <a:pt x="16763" y="15239"/>
                  </a:lnTo>
                  <a:lnTo>
                    <a:pt x="7619" y="91439"/>
                  </a:lnTo>
                  <a:lnTo>
                    <a:pt x="1523" y="169163"/>
                  </a:lnTo>
                  <a:lnTo>
                    <a:pt x="0" y="248411"/>
                  </a:lnTo>
                  <a:lnTo>
                    <a:pt x="1523" y="327659"/>
                  </a:lnTo>
                  <a:lnTo>
                    <a:pt x="7619" y="405383"/>
                  </a:lnTo>
                  <a:lnTo>
                    <a:pt x="18287" y="481583"/>
                  </a:lnTo>
                  <a:lnTo>
                    <a:pt x="30479" y="557783"/>
                  </a:lnTo>
                  <a:lnTo>
                    <a:pt x="48767" y="630935"/>
                  </a:lnTo>
                  <a:lnTo>
                    <a:pt x="68579" y="704087"/>
                  </a:lnTo>
                  <a:lnTo>
                    <a:pt x="70103" y="708564"/>
                  </a:lnTo>
                  <a:lnTo>
                    <a:pt x="70103" y="246887"/>
                  </a:lnTo>
                  <a:lnTo>
                    <a:pt x="71627" y="170687"/>
                  </a:lnTo>
                  <a:lnTo>
                    <a:pt x="77723" y="97535"/>
                  </a:lnTo>
                  <a:lnTo>
                    <a:pt x="86867" y="22859"/>
                  </a:lnTo>
                  <a:lnTo>
                    <a:pt x="90759" y="0"/>
                  </a:lnTo>
                  <a:close/>
                </a:path>
                <a:path w="3069590" h="1781810">
                  <a:moveTo>
                    <a:pt x="2999231" y="707040"/>
                  </a:moveTo>
                  <a:lnTo>
                    <a:pt x="2999231" y="248411"/>
                  </a:lnTo>
                  <a:lnTo>
                    <a:pt x="2997707" y="323087"/>
                  </a:lnTo>
                  <a:lnTo>
                    <a:pt x="2991611" y="397763"/>
                  </a:lnTo>
                  <a:lnTo>
                    <a:pt x="2982467" y="470915"/>
                  </a:lnTo>
                  <a:lnTo>
                    <a:pt x="2968751" y="544067"/>
                  </a:lnTo>
                  <a:lnTo>
                    <a:pt x="2953511" y="614171"/>
                  </a:lnTo>
                  <a:lnTo>
                    <a:pt x="2933699" y="684275"/>
                  </a:lnTo>
                  <a:lnTo>
                    <a:pt x="2909315" y="751331"/>
                  </a:lnTo>
                  <a:lnTo>
                    <a:pt x="2883407" y="818387"/>
                  </a:lnTo>
                  <a:lnTo>
                    <a:pt x="2854451" y="883919"/>
                  </a:lnTo>
                  <a:lnTo>
                    <a:pt x="2822447" y="946403"/>
                  </a:lnTo>
                  <a:lnTo>
                    <a:pt x="2787395" y="1007363"/>
                  </a:lnTo>
                  <a:lnTo>
                    <a:pt x="2749295" y="1066799"/>
                  </a:lnTo>
                  <a:lnTo>
                    <a:pt x="2708147" y="1124711"/>
                  </a:lnTo>
                  <a:lnTo>
                    <a:pt x="2663951" y="1179575"/>
                  </a:lnTo>
                  <a:lnTo>
                    <a:pt x="2618231" y="1232915"/>
                  </a:lnTo>
                  <a:lnTo>
                    <a:pt x="2569463" y="1283207"/>
                  </a:lnTo>
                  <a:lnTo>
                    <a:pt x="2519171" y="1331975"/>
                  </a:lnTo>
                  <a:lnTo>
                    <a:pt x="2465831" y="1377695"/>
                  </a:lnTo>
                  <a:lnTo>
                    <a:pt x="2409443" y="1421891"/>
                  </a:lnTo>
                  <a:lnTo>
                    <a:pt x="2353055" y="1463039"/>
                  </a:lnTo>
                  <a:lnTo>
                    <a:pt x="2293619" y="1501139"/>
                  </a:lnTo>
                  <a:lnTo>
                    <a:pt x="2231135" y="1536191"/>
                  </a:lnTo>
                  <a:lnTo>
                    <a:pt x="2168651" y="1568195"/>
                  </a:lnTo>
                  <a:lnTo>
                    <a:pt x="2103119" y="1597151"/>
                  </a:lnTo>
                  <a:lnTo>
                    <a:pt x="2037587" y="1623059"/>
                  </a:lnTo>
                  <a:lnTo>
                    <a:pt x="1969007" y="1645919"/>
                  </a:lnTo>
                  <a:lnTo>
                    <a:pt x="1898903" y="1665731"/>
                  </a:lnTo>
                  <a:lnTo>
                    <a:pt x="1828799" y="1682495"/>
                  </a:lnTo>
                  <a:lnTo>
                    <a:pt x="1757171" y="1694687"/>
                  </a:lnTo>
                  <a:lnTo>
                    <a:pt x="1682495" y="1705355"/>
                  </a:lnTo>
                  <a:lnTo>
                    <a:pt x="1609343" y="1709927"/>
                  </a:lnTo>
                  <a:lnTo>
                    <a:pt x="1534667" y="1712914"/>
                  </a:lnTo>
                  <a:lnTo>
                    <a:pt x="1533143" y="1712975"/>
                  </a:lnTo>
                  <a:lnTo>
                    <a:pt x="1458467" y="1709927"/>
                  </a:lnTo>
                  <a:lnTo>
                    <a:pt x="1383791" y="1705355"/>
                  </a:lnTo>
                  <a:lnTo>
                    <a:pt x="1310639" y="1694687"/>
                  </a:lnTo>
                  <a:lnTo>
                    <a:pt x="1237487" y="1682495"/>
                  </a:lnTo>
                  <a:lnTo>
                    <a:pt x="1167383" y="1665731"/>
                  </a:lnTo>
                  <a:lnTo>
                    <a:pt x="1098803" y="1645919"/>
                  </a:lnTo>
                  <a:lnTo>
                    <a:pt x="1030223" y="1623059"/>
                  </a:lnTo>
                  <a:lnTo>
                    <a:pt x="963167" y="1597151"/>
                  </a:lnTo>
                  <a:lnTo>
                    <a:pt x="899159" y="1566671"/>
                  </a:lnTo>
                  <a:lnTo>
                    <a:pt x="835151" y="1534667"/>
                  </a:lnTo>
                  <a:lnTo>
                    <a:pt x="774191" y="1499615"/>
                  </a:lnTo>
                  <a:lnTo>
                    <a:pt x="714755" y="1461515"/>
                  </a:lnTo>
                  <a:lnTo>
                    <a:pt x="656843" y="1420367"/>
                  </a:lnTo>
                  <a:lnTo>
                    <a:pt x="601979" y="1377695"/>
                  </a:lnTo>
                  <a:lnTo>
                    <a:pt x="548639" y="1330451"/>
                  </a:lnTo>
                  <a:lnTo>
                    <a:pt x="498347" y="1283207"/>
                  </a:lnTo>
                  <a:lnTo>
                    <a:pt x="449579" y="1231391"/>
                  </a:lnTo>
                  <a:lnTo>
                    <a:pt x="403859" y="1178051"/>
                  </a:lnTo>
                  <a:lnTo>
                    <a:pt x="359663" y="1123187"/>
                  </a:lnTo>
                  <a:lnTo>
                    <a:pt x="318515" y="1065275"/>
                  </a:lnTo>
                  <a:lnTo>
                    <a:pt x="280415" y="1005839"/>
                  </a:lnTo>
                  <a:lnTo>
                    <a:pt x="245363" y="944879"/>
                  </a:lnTo>
                  <a:lnTo>
                    <a:pt x="213359" y="880871"/>
                  </a:lnTo>
                  <a:lnTo>
                    <a:pt x="184403" y="816863"/>
                  </a:lnTo>
                  <a:lnTo>
                    <a:pt x="158495" y="749807"/>
                  </a:lnTo>
                  <a:lnTo>
                    <a:pt x="135635" y="682751"/>
                  </a:lnTo>
                  <a:lnTo>
                    <a:pt x="115823" y="612647"/>
                  </a:lnTo>
                  <a:lnTo>
                    <a:pt x="99059" y="542543"/>
                  </a:lnTo>
                  <a:lnTo>
                    <a:pt x="86867" y="469391"/>
                  </a:lnTo>
                  <a:lnTo>
                    <a:pt x="76199" y="396239"/>
                  </a:lnTo>
                  <a:lnTo>
                    <a:pt x="71627" y="321563"/>
                  </a:lnTo>
                  <a:lnTo>
                    <a:pt x="70103" y="246887"/>
                  </a:lnTo>
                  <a:lnTo>
                    <a:pt x="70103" y="708564"/>
                  </a:lnTo>
                  <a:lnTo>
                    <a:pt x="92963" y="775715"/>
                  </a:lnTo>
                  <a:lnTo>
                    <a:pt x="120395" y="845819"/>
                  </a:lnTo>
                  <a:lnTo>
                    <a:pt x="150875" y="914399"/>
                  </a:lnTo>
                  <a:lnTo>
                    <a:pt x="185927" y="979931"/>
                  </a:lnTo>
                  <a:lnTo>
                    <a:pt x="222503" y="1043939"/>
                  </a:lnTo>
                  <a:lnTo>
                    <a:pt x="262127" y="1106423"/>
                  </a:lnTo>
                  <a:lnTo>
                    <a:pt x="304799" y="1165859"/>
                  </a:lnTo>
                  <a:lnTo>
                    <a:pt x="350519" y="1223771"/>
                  </a:lnTo>
                  <a:lnTo>
                    <a:pt x="399287" y="1280159"/>
                  </a:lnTo>
                  <a:lnTo>
                    <a:pt x="449579" y="1333499"/>
                  </a:lnTo>
                  <a:lnTo>
                    <a:pt x="502919" y="1383791"/>
                  </a:lnTo>
                  <a:lnTo>
                    <a:pt x="559307" y="1432559"/>
                  </a:lnTo>
                  <a:lnTo>
                    <a:pt x="617219" y="1478279"/>
                  </a:lnTo>
                  <a:lnTo>
                    <a:pt x="676655" y="1520951"/>
                  </a:lnTo>
                  <a:lnTo>
                    <a:pt x="739139" y="1560575"/>
                  </a:lnTo>
                  <a:lnTo>
                    <a:pt x="803147" y="1597151"/>
                  </a:lnTo>
                  <a:lnTo>
                    <a:pt x="870203" y="1630679"/>
                  </a:lnTo>
                  <a:lnTo>
                    <a:pt x="937259" y="1661159"/>
                  </a:lnTo>
                  <a:lnTo>
                    <a:pt x="1007363" y="1688591"/>
                  </a:lnTo>
                  <a:lnTo>
                    <a:pt x="1078991" y="1712975"/>
                  </a:lnTo>
                  <a:lnTo>
                    <a:pt x="1152143" y="1734311"/>
                  </a:lnTo>
                  <a:lnTo>
                    <a:pt x="1225295" y="1751075"/>
                  </a:lnTo>
                  <a:lnTo>
                    <a:pt x="1301495" y="1764791"/>
                  </a:lnTo>
                  <a:lnTo>
                    <a:pt x="1379219" y="1773935"/>
                  </a:lnTo>
                  <a:lnTo>
                    <a:pt x="1456943" y="1780031"/>
                  </a:lnTo>
                  <a:lnTo>
                    <a:pt x="1533143" y="1781526"/>
                  </a:lnTo>
                  <a:lnTo>
                    <a:pt x="1534667" y="1781555"/>
                  </a:lnTo>
                  <a:lnTo>
                    <a:pt x="1609343" y="1780119"/>
                  </a:lnTo>
                  <a:lnTo>
                    <a:pt x="1691639" y="1773935"/>
                  </a:lnTo>
                  <a:lnTo>
                    <a:pt x="1769363" y="1764791"/>
                  </a:lnTo>
                  <a:lnTo>
                    <a:pt x="1844039" y="1751075"/>
                  </a:lnTo>
                  <a:lnTo>
                    <a:pt x="1918715" y="1734311"/>
                  </a:lnTo>
                  <a:lnTo>
                    <a:pt x="1991867" y="1712975"/>
                  </a:lnTo>
                  <a:lnTo>
                    <a:pt x="2061971" y="1688591"/>
                  </a:lnTo>
                  <a:lnTo>
                    <a:pt x="2132075" y="1661159"/>
                  </a:lnTo>
                  <a:lnTo>
                    <a:pt x="2200655" y="1630679"/>
                  </a:lnTo>
                  <a:lnTo>
                    <a:pt x="2266187" y="1595627"/>
                  </a:lnTo>
                  <a:lnTo>
                    <a:pt x="2330195" y="1559051"/>
                  </a:lnTo>
                  <a:lnTo>
                    <a:pt x="2392679" y="1519427"/>
                  </a:lnTo>
                  <a:lnTo>
                    <a:pt x="2453639" y="1476755"/>
                  </a:lnTo>
                  <a:lnTo>
                    <a:pt x="2511551" y="1431035"/>
                  </a:lnTo>
                  <a:lnTo>
                    <a:pt x="2566415" y="1382267"/>
                  </a:lnTo>
                  <a:lnTo>
                    <a:pt x="2619755" y="1331975"/>
                  </a:lnTo>
                  <a:lnTo>
                    <a:pt x="2671571" y="1278635"/>
                  </a:lnTo>
                  <a:lnTo>
                    <a:pt x="2718815" y="1223771"/>
                  </a:lnTo>
                  <a:lnTo>
                    <a:pt x="2764535" y="1164335"/>
                  </a:lnTo>
                  <a:lnTo>
                    <a:pt x="2807207" y="1104899"/>
                  </a:lnTo>
                  <a:lnTo>
                    <a:pt x="2846831" y="1042415"/>
                  </a:lnTo>
                  <a:lnTo>
                    <a:pt x="2883407" y="978407"/>
                  </a:lnTo>
                  <a:lnTo>
                    <a:pt x="2918459" y="911351"/>
                  </a:lnTo>
                  <a:lnTo>
                    <a:pt x="2948939" y="844295"/>
                  </a:lnTo>
                  <a:lnTo>
                    <a:pt x="2976371" y="774191"/>
                  </a:lnTo>
                  <a:lnTo>
                    <a:pt x="2999231" y="707040"/>
                  </a:lnTo>
                  <a:close/>
                </a:path>
                <a:path w="3069590" h="1781810">
                  <a:moveTo>
                    <a:pt x="3069335" y="246887"/>
                  </a:moveTo>
                  <a:lnTo>
                    <a:pt x="3066287" y="167639"/>
                  </a:lnTo>
                  <a:lnTo>
                    <a:pt x="3061715" y="89915"/>
                  </a:lnTo>
                  <a:lnTo>
                    <a:pt x="3051047" y="13715"/>
                  </a:lnTo>
                  <a:lnTo>
                    <a:pt x="3048579" y="0"/>
                  </a:lnTo>
                  <a:lnTo>
                    <a:pt x="2978317" y="0"/>
                  </a:lnTo>
                  <a:lnTo>
                    <a:pt x="2982467" y="24383"/>
                  </a:lnTo>
                  <a:lnTo>
                    <a:pt x="2991611" y="99059"/>
                  </a:lnTo>
                  <a:lnTo>
                    <a:pt x="2997707" y="172211"/>
                  </a:lnTo>
                  <a:lnTo>
                    <a:pt x="2999231" y="248411"/>
                  </a:lnTo>
                  <a:lnTo>
                    <a:pt x="2999231" y="707040"/>
                  </a:lnTo>
                  <a:lnTo>
                    <a:pt x="3000755" y="702563"/>
                  </a:lnTo>
                  <a:lnTo>
                    <a:pt x="3020567" y="629411"/>
                  </a:lnTo>
                  <a:lnTo>
                    <a:pt x="3037331" y="556259"/>
                  </a:lnTo>
                  <a:lnTo>
                    <a:pt x="3051047" y="480059"/>
                  </a:lnTo>
                  <a:lnTo>
                    <a:pt x="3061715" y="403859"/>
                  </a:lnTo>
                  <a:lnTo>
                    <a:pt x="3066287" y="326135"/>
                  </a:lnTo>
                  <a:lnTo>
                    <a:pt x="3069335" y="246887"/>
                  </a:lnTo>
                  <a:close/>
                </a:path>
              </a:pathLst>
            </a:custGeom>
            <a:solidFill>
              <a:srgbClr val="EEE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Havainnon</a:t>
            </a:r>
            <a:r>
              <a:rPr spc="-30" dirty="0"/>
              <a:t> </a:t>
            </a:r>
            <a:r>
              <a:rPr spc="175" dirty="0"/>
              <a:t>lähettäminen</a:t>
            </a:r>
            <a:r>
              <a:rPr spc="-20" dirty="0"/>
              <a:t> </a:t>
            </a:r>
            <a:r>
              <a:rPr spc="160" dirty="0"/>
              <a:t>Havaintolähetillä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4060" y="3777995"/>
            <a:ext cx="9144000" cy="2573020"/>
            <a:chOff x="774060" y="3777995"/>
            <a:chExt cx="9144000" cy="2573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60" y="3777995"/>
              <a:ext cx="9143993" cy="2572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863" y="5623559"/>
              <a:ext cx="96012" cy="137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9263" y="5623559"/>
              <a:ext cx="100583" cy="228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1579" y="5637275"/>
              <a:ext cx="86868" cy="137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5295" y="5650991"/>
              <a:ext cx="77723" cy="91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5547" y="5646419"/>
              <a:ext cx="91439" cy="365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9867" y="5660135"/>
              <a:ext cx="73152" cy="9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4439" y="5669279"/>
              <a:ext cx="73152" cy="228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0975" y="5682995"/>
              <a:ext cx="73152" cy="182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0975" y="5692139"/>
              <a:ext cx="361188" cy="274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55295" y="571728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16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2395" y="5714999"/>
              <a:ext cx="502919" cy="777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35255" y="575386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7886" y="57538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8B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06174" y="576300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69B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4731" y="5790437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99263" y="5792723"/>
              <a:ext cx="54864" cy="45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50723" y="579500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4572" y="0"/>
                  </a:lnTo>
                </a:path>
                <a:path w="73659">
                  <a:moveTo>
                    <a:pt x="18287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6DCE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3835" y="5792723"/>
              <a:ext cx="96011" cy="182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08407" y="5797295"/>
              <a:ext cx="315468" cy="457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35839" y="5843015"/>
              <a:ext cx="251460" cy="182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4127" y="5861303"/>
              <a:ext cx="214884" cy="228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90703" y="5884163"/>
              <a:ext cx="146304" cy="137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1811" y="5952743"/>
              <a:ext cx="59435" cy="1828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42750" y="5959601"/>
              <a:ext cx="79375" cy="5080"/>
            </a:xfrm>
            <a:custGeom>
              <a:avLst/>
              <a:gdLst/>
              <a:ahLst/>
              <a:cxnLst/>
              <a:rect l="l" t="t" r="r" b="b"/>
              <a:pathLst>
                <a:path w="79375" h="5079">
                  <a:moveTo>
                    <a:pt x="0" y="0"/>
                  </a:moveTo>
                  <a:lnTo>
                    <a:pt x="79232" y="0"/>
                  </a:lnTo>
                </a:path>
                <a:path w="79375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11330" y="5961887"/>
              <a:ext cx="10652" cy="45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72415" y="5957315"/>
              <a:ext cx="18288" cy="1828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42750" y="5968745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07239" y="5966459"/>
              <a:ext cx="68580" cy="1371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2750" y="5973317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94691" y="5957315"/>
              <a:ext cx="86868" cy="4114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42750" y="5977889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09575" y="5957315"/>
              <a:ext cx="105155" cy="5029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42750" y="5982461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0" y="0"/>
                  </a:moveTo>
                  <a:lnTo>
                    <a:pt x="18288" y="0"/>
                  </a:lnTo>
                </a:path>
                <a:path w="18414" h="13970">
                  <a:moveTo>
                    <a:pt x="0" y="4571"/>
                  </a:moveTo>
                  <a:lnTo>
                    <a:pt x="18288" y="4571"/>
                  </a:lnTo>
                </a:path>
                <a:path w="18414" h="13970">
                  <a:moveTo>
                    <a:pt x="0" y="9143"/>
                  </a:moveTo>
                  <a:lnTo>
                    <a:pt x="18288" y="9143"/>
                  </a:lnTo>
                </a:path>
                <a:path w="18414" h="13970">
                  <a:moveTo>
                    <a:pt x="0" y="13715"/>
                  </a:moveTo>
                  <a:lnTo>
                    <a:pt x="18288" y="13715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02667" y="5975603"/>
              <a:ext cx="73152" cy="3657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42750" y="600074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22123" y="5993891"/>
              <a:ext cx="45720" cy="1828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42750" y="6005321"/>
              <a:ext cx="45720" cy="5080"/>
            </a:xfrm>
            <a:custGeom>
              <a:avLst/>
              <a:gdLst/>
              <a:ahLst/>
              <a:cxnLst/>
              <a:rect l="l" t="t" r="r" b="b"/>
              <a:pathLst>
                <a:path w="45719" h="5079">
                  <a:moveTo>
                    <a:pt x="0" y="0"/>
                  </a:moveTo>
                  <a:lnTo>
                    <a:pt x="18288" y="0"/>
                  </a:lnTo>
                </a:path>
                <a:path w="45719" h="5079">
                  <a:moveTo>
                    <a:pt x="0" y="4572"/>
                  </a:moveTo>
                  <a:lnTo>
                    <a:pt x="45719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09575" y="6003035"/>
              <a:ext cx="68580" cy="1828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42750" y="601446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25527" y="6012179"/>
              <a:ext cx="59435" cy="1371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42750" y="60190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09575" y="6021323"/>
              <a:ext cx="68579" cy="457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42750" y="602360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02667" y="602818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42750" y="602818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31267" y="6007607"/>
              <a:ext cx="27432" cy="5029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42750" y="603275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09575" y="6025895"/>
              <a:ext cx="77723" cy="1371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71247" y="6025895"/>
              <a:ext cx="18288" cy="1828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642750" y="60373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02667" y="6030467"/>
              <a:ext cx="18288" cy="1828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071247" y="6041897"/>
              <a:ext cx="589915" cy="5080"/>
            </a:xfrm>
            <a:custGeom>
              <a:avLst/>
              <a:gdLst/>
              <a:ahLst/>
              <a:cxnLst/>
              <a:rect l="l" t="t" r="r" b="b"/>
              <a:pathLst>
                <a:path w="589914" h="5079">
                  <a:moveTo>
                    <a:pt x="571503" y="0"/>
                  </a:moveTo>
                  <a:lnTo>
                    <a:pt x="589791" y="0"/>
                  </a:lnTo>
                </a:path>
                <a:path w="589914" h="5079">
                  <a:moveTo>
                    <a:pt x="0" y="4572"/>
                  </a:moveTo>
                  <a:lnTo>
                    <a:pt x="13716" y="4572"/>
                  </a:lnTo>
                </a:path>
                <a:path w="589914" h="5079">
                  <a:moveTo>
                    <a:pt x="571503" y="4572"/>
                  </a:moveTo>
                  <a:lnTo>
                    <a:pt x="589791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15902" y="60464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80" y="0"/>
                  </a:lnTo>
                </a:path>
              </a:pathLst>
            </a:custGeom>
            <a:ln w="4572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02667" y="605104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71247" y="6048755"/>
              <a:ext cx="13716" cy="457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73583" y="6039611"/>
              <a:ext cx="32004" cy="2286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642750" y="6051041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95859" y="6035039"/>
              <a:ext cx="91440" cy="3505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235839" y="6055613"/>
              <a:ext cx="425450" cy="5080"/>
            </a:xfrm>
            <a:custGeom>
              <a:avLst/>
              <a:gdLst/>
              <a:ahLst/>
              <a:cxnLst/>
              <a:rect l="l" t="t" r="r" b="b"/>
              <a:pathLst>
                <a:path w="425450" h="5079">
                  <a:moveTo>
                    <a:pt x="406911" y="0"/>
                  </a:moveTo>
                  <a:lnTo>
                    <a:pt x="425199" y="0"/>
                  </a:lnTo>
                </a:path>
                <a:path w="425450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38178" y="6057899"/>
              <a:ext cx="22859" cy="457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02667" y="6053327"/>
              <a:ext cx="77724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11330" y="6053327"/>
              <a:ext cx="10652" cy="914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222123" y="606475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02667" y="6067043"/>
              <a:ext cx="64007" cy="304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222123" y="606856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3175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1913508" y="2488182"/>
            <a:ext cx="6735445" cy="264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080" indent="-215265">
              <a:lnSpc>
                <a:spcPct val="100000"/>
              </a:lnSpc>
              <a:spcBef>
                <a:spcPts val="100"/>
              </a:spcBef>
              <a:buClr>
                <a:srgbClr val="A07910"/>
              </a:buClr>
              <a:buFont typeface="Arial"/>
              <a:buChar char="●"/>
              <a:tabLst>
                <a:tab pos="228600" algn="l"/>
              </a:tabLst>
            </a:pPr>
            <a:r>
              <a:rPr sz="2000" spc="-20" dirty="0">
                <a:latin typeface="Calibri"/>
                <a:cs typeface="Calibri"/>
              </a:rPr>
              <a:t>Havaintolähetti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verkkosovellus,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jonka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avulla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Järvi-meriwikiin 	</a:t>
            </a:r>
            <a:r>
              <a:rPr sz="2000" dirty="0">
                <a:latin typeface="Calibri"/>
                <a:cs typeface="Calibri"/>
              </a:rPr>
              <a:t>voi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tallentaa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havaintoja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valokuvia.</a:t>
            </a:r>
            <a:endParaRPr sz="2000">
              <a:latin typeface="Calibri"/>
              <a:cs typeface="Calibri"/>
            </a:endParaRPr>
          </a:p>
          <a:p>
            <a:pPr marL="227329" marR="335280" indent="-215265">
              <a:lnSpc>
                <a:spcPct val="100000"/>
              </a:lnSpc>
              <a:spcBef>
                <a:spcPts val="480"/>
              </a:spcBef>
              <a:buClr>
                <a:srgbClr val="A07910"/>
              </a:buClr>
              <a:buFont typeface="Arial"/>
              <a:buChar char="●"/>
              <a:tabLst>
                <a:tab pos="228600" algn="l"/>
              </a:tabLst>
            </a:pPr>
            <a:r>
              <a:rPr sz="2000" spc="-20" dirty="0">
                <a:latin typeface="Calibri"/>
                <a:cs typeface="Calibri"/>
              </a:rPr>
              <a:t>Havaintolähetti </a:t>
            </a:r>
            <a:r>
              <a:rPr sz="2000" dirty="0">
                <a:latin typeface="Calibri"/>
                <a:cs typeface="Calibri"/>
              </a:rPr>
              <a:t>toimii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selaimessa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sitä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asenneta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eikä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se 	</a:t>
            </a:r>
            <a:r>
              <a:rPr sz="2000" dirty="0">
                <a:latin typeface="Calibri"/>
                <a:cs typeface="Calibri"/>
              </a:rPr>
              <a:t>löydy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sovelluskaupoista.</a:t>
            </a:r>
            <a:endParaRPr sz="2000">
              <a:latin typeface="Calibri"/>
              <a:cs typeface="Calibri"/>
            </a:endParaRPr>
          </a:p>
          <a:p>
            <a:pPr marL="227329" marR="129539" indent="-215265">
              <a:lnSpc>
                <a:spcPct val="100000"/>
              </a:lnSpc>
              <a:spcBef>
                <a:spcPts val="480"/>
              </a:spcBef>
              <a:buClr>
                <a:srgbClr val="A07910"/>
              </a:buClr>
              <a:buFont typeface="Arial"/>
              <a:buChar char="●"/>
              <a:tabLst>
                <a:tab pos="228600" algn="l"/>
              </a:tabLst>
            </a:pPr>
            <a:r>
              <a:rPr sz="2000" spc="-20" dirty="0">
                <a:latin typeface="Calibri"/>
                <a:cs typeface="Calibri"/>
              </a:rPr>
              <a:t>Havaintolähettiä </a:t>
            </a:r>
            <a:r>
              <a:rPr sz="2000" dirty="0">
                <a:latin typeface="Calibri"/>
                <a:cs typeface="Calibri"/>
              </a:rPr>
              <a:t>voi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käyttää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sinileväseurannan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havaintojen 	lähettämiseen,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kun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sitä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käyttää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kirjautuneena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Järvi-meriwikin 	tunnuksilla.</a:t>
            </a:r>
            <a:endParaRPr sz="2000">
              <a:latin typeface="Calibri"/>
              <a:cs typeface="Calibri"/>
            </a:endParaRPr>
          </a:p>
          <a:p>
            <a:pPr marL="227965" indent="-215265">
              <a:lnSpc>
                <a:spcPct val="100000"/>
              </a:lnSpc>
              <a:spcBef>
                <a:spcPts val="480"/>
              </a:spcBef>
              <a:buClr>
                <a:srgbClr val="A07910"/>
              </a:buClr>
              <a:buFont typeface="Arial"/>
              <a:buChar char="●"/>
              <a:tabLst>
                <a:tab pos="227965" algn="l"/>
              </a:tabLst>
            </a:pPr>
            <a:r>
              <a:rPr sz="2000" u="heavy" spc="-10" dirty="0">
                <a:solidFill>
                  <a:srgbClr val="4E7F83"/>
                </a:solidFill>
                <a:uFill>
                  <a:solidFill>
                    <a:srgbClr val="4F7F82"/>
                  </a:solidFill>
                </a:uFill>
                <a:latin typeface="Calibri"/>
                <a:cs typeface="Calibri"/>
                <a:hlinkClick r:id="rId41"/>
              </a:rPr>
              <a:t>www.jarviwiki.fi/havaintolahetti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263757" y="5632193"/>
            <a:ext cx="1663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615C54"/>
                </a:solidFill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268710" y="4021326"/>
            <a:ext cx="127635" cy="15417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  <a:tabLst>
                <a:tab pos="1116965" algn="l"/>
              </a:tabLst>
            </a:pP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ESITYKSEN</a:t>
            </a:r>
            <a:r>
              <a:rPr sz="800" spc="-55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PITÄJÄ,</a:t>
            </a:r>
            <a:r>
              <a:rPr sz="800" spc="-40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DDDAD5"/>
                </a:solidFill>
                <a:latin typeface="Calibri"/>
                <a:cs typeface="Calibri"/>
              </a:rPr>
              <a:t>SYKE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	</a:t>
            </a:r>
            <a:r>
              <a:rPr sz="800" spc="-10" dirty="0">
                <a:solidFill>
                  <a:srgbClr val="DDDAD5"/>
                </a:solidFill>
                <a:latin typeface="Calibri"/>
                <a:cs typeface="Calibri"/>
              </a:rPr>
              <a:t>13.5.2020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591" y="1207007"/>
            <a:ext cx="9142476" cy="25709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1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Tehtävä:</a:t>
            </a:r>
            <a:r>
              <a:rPr u="heavy" spc="-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18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Kokeile</a:t>
            </a:r>
            <a:r>
              <a:rPr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1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Havaintolähettiä!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13508" y="2463798"/>
            <a:ext cx="6041390" cy="1246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latin typeface="Tahoma"/>
                <a:cs typeface="Tahoma"/>
              </a:rPr>
              <a:t>Kirjoita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114" dirty="0">
                <a:latin typeface="Tahoma"/>
                <a:cs typeface="Tahoma"/>
              </a:rPr>
              <a:t>selaimeen: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u="heavy" spc="130" dirty="0">
                <a:solidFill>
                  <a:srgbClr val="4E7F83"/>
                </a:solidFill>
                <a:uFill>
                  <a:solidFill>
                    <a:srgbClr val="4F7F82"/>
                  </a:solidFill>
                </a:uFill>
                <a:latin typeface="Tahoma"/>
                <a:cs typeface="Tahoma"/>
                <a:hlinkClick r:id="rId3"/>
              </a:rPr>
              <a:t>www.jarviwiki.fi/havaintolahetti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Tahoma"/>
              <a:cs typeface="Tahoma"/>
            </a:endParaRPr>
          </a:p>
          <a:p>
            <a:pPr marL="12700" marR="236220">
              <a:lnSpc>
                <a:spcPct val="100000"/>
              </a:lnSpc>
              <a:spcBef>
                <a:spcPts val="5"/>
              </a:spcBef>
            </a:pPr>
            <a:r>
              <a:rPr sz="1800" spc="125" dirty="0">
                <a:latin typeface="Tahoma"/>
                <a:cs typeface="Tahoma"/>
              </a:rPr>
              <a:t>HUOM!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Valitse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130" dirty="0">
                <a:latin typeface="Tahoma"/>
                <a:cs typeface="Tahoma"/>
              </a:rPr>
              <a:t>havaintopaikaksi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100" dirty="0">
                <a:latin typeface="Tahoma"/>
                <a:cs typeface="Tahoma"/>
              </a:rPr>
              <a:t>”Testi”,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125" dirty="0">
                <a:latin typeface="Tahoma"/>
                <a:cs typeface="Tahoma"/>
              </a:rPr>
              <a:t>jos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haluat </a:t>
            </a:r>
            <a:r>
              <a:rPr sz="1800" spc="125" dirty="0">
                <a:latin typeface="Tahoma"/>
                <a:cs typeface="Tahoma"/>
              </a:rPr>
              <a:t>tallentaa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114" dirty="0">
                <a:latin typeface="Tahoma"/>
                <a:cs typeface="Tahoma"/>
              </a:rPr>
              <a:t>kokeiluhavaintoja.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75591" y="3776471"/>
            <a:ext cx="9142730" cy="2574290"/>
            <a:chOff x="775591" y="3776471"/>
            <a:chExt cx="9142730" cy="257429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5591" y="3776471"/>
              <a:ext cx="9142476" cy="25740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7863" y="5623559"/>
              <a:ext cx="96012" cy="137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9263" y="5623559"/>
              <a:ext cx="100583" cy="228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41579" y="5637275"/>
              <a:ext cx="86868" cy="137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5295" y="5650991"/>
              <a:ext cx="77723" cy="9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5547" y="5646419"/>
              <a:ext cx="91439" cy="365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59867" y="5660135"/>
              <a:ext cx="73152" cy="91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64439" y="5669279"/>
              <a:ext cx="73152" cy="228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0975" y="5682995"/>
              <a:ext cx="73152" cy="182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80975" y="5692139"/>
              <a:ext cx="361188" cy="2743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455295" y="571728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16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2395" y="5714999"/>
              <a:ext cx="502919" cy="777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35255" y="575386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87886" y="57538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8B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06174" y="576300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69B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14731" y="5790437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99263" y="5792723"/>
              <a:ext cx="54864" cy="45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50723" y="579500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4572" y="0"/>
                  </a:lnTo>
                </a:path>
                <a:path w="73659">
                  <a:moveTo>
                    <a:pt x="18287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6DCE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03835" y="5792723"/>
              <a:ext cx="96011" cy="182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08407" y="5797295"/>
              <a:ext cx="315468" cy="457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35839" y="5843015"/>
              <a:ext cx="251460" cy="182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54127" y="5861303"/>
              <a:ext cx="214884" cy="228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90703" y="5884163"/>
              <a:ext cx="146304" cy="1371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11811" y="5952743"/>
              <a:ext cx="59435" cy="1828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642750" y="5959601"/>
              <a:ext cx="79375" cy="5080"/>
            </a:xfrm>
            <a:custGeom>
              <a:avLst/>
              <a:gdLst/>
              <a:ahLst/>
              <a:cxnLst/>
              <a:rect l="l" t="t" r="r" b="b"/>
              <a:pathLst>
                <a:path w="79375" h="5079">
                  <a:moveTo>
                    <a:pt x="0" y="0"/>
                  </a:moveTo>
                  <a:lnTo>
                    <a:pt x="79232" y="0"/>
                  </a:lnTo>
                </a:path>
                <a:path w="79375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1330" y="5961887"/>
              <a:ext cx="10652" cy="45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72415" y="5957315"/>
              <a:ext cx="18288" cy="1828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2750" y="5968745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07239" y="5966459"/>
              <a:ext cx="68580" cy="1371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42750" y="5973317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94691" y="5957315"/>
              <a:ext cx="86868" cy="4114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42750" y="5977889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09575" y="5957315"/>
              <a:ext cx="105155" cy="5029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42750" y="5982461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0" y="0"/>
                  </a:moveTo>
                  <a:lnTo>
                    <a:pt x="18288" y="0"/>
                  </a:lnTo>
                </a:path>
                <a:path w="18414" h="13970">
                  <a:moveTo>
                    <a:pt x="0" y="4571"/>
                  </a:moveTo>
                  <a:lnTo>
                    <a:pt x="18288" y="4571"/>
                  </a:lnTo>
                </a:path>
                <a:path w="18414" h="13970">
                  <a:moveTo>
                    <a:pt x="0" y="9143"/>
                  </a:moveTo>
                  <a:lnTo>
                    <a:pt x="18288" y="9143"/>
                  </a:lnTo>
                </a:path>
                <a:path w="18414" h="13970">
                  <a:moveTo>
                    <a:pt x="0" y="13715"/>
                  </a:moveTo>
                  <a:lnTo>
                    <a:pt x="18288" y="13715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02667" y="5975603"/>
              <a:ext cx="73152" cy="3657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42750" y="600074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22123" y="5993891"/>
              <a:ext cx="45720" cy="1828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42750" y="6005321"/>
              <a:ext cx="45720" cy="5080"/>
            </a:xfrm>
            <a:custGeom>
              <a:avLst/>
              <a:gdLst/>
              <a:ahLst/>
              <a:cxnLst/>
              <a:rect l="l" t="t" r="r" b="b"/>
              <a:pathLst>
                <a:path w="45719" h="5079">
                  <a:moveTo>
                    <a:pt x="0" y="0"/>
                  </a:moveTo>
                  <a:lnTo>
                    <a:pt x="18288" y="0"/>
                  </a:lnTo>
                </a:path>
                <a:path w="45719" h="5079">
                  <a:moveTo>
                    <a:pt x="0" y="4572"/>
                  </a:moveTo>
                  <a:lnTo>
                    <a:pt x="45719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09575" y="6003035"/>
              <a:ext cx="68580" cy="1828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42750" y="601446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25527" y="6012179"/>
              <a:ext cx="59435" cy="1371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42750" y="60190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09575" y="6021323"/>
              <a:ext cx="68579" cy="457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642750" y="602360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02667" y="602818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42750" y="602818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31267" y="6007607"/>
              <a:ext cx="27432" cy="5029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642750" y="603275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09575" y="6025895"/>
              <a:ext cx="77723" cy="1371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71247" y="6025895"/>
              <a:ext cx="18288" cy="1828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642750" y="60373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02667" y="6030467"/>
              <a:ext cx="18288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71247" y="6041897"/>
              <a:ext cx="589915" cy="5080"/>
            </a:xfrm>
            <a:custGeom>
              <a:avLst/>
              <a:gdLst/>
              <a:ahLst/>
              <a:cxnLst/>
              <a:rect l="l" t="t" r="r" b="b"/>
              <a:pathLst>
                <a:path w="589914" h="5079">
                  <a:moveTo>
                    <a:pt x="571503" y="0"/>
                  </a:moveTo>
                  <a:lnTo>
                    <a:pt x="589791" y="0"/>
                  </a:lnTo>
                </a:path>
                <a:path w="589914" h="5079">
                  <a:moveTo>
                    <a:pt x="0" y="4572"/>
                  </a:moveTo>
                  <a:lnTo>
                    <a:pt x="13716" y="4572"/>
                  </a:lnTo>
                </a:path>
                <a:path w="589914" h="5079">
                  <a:moveTo>
                    <a:pt x="571503" y="4572"/>
                  </a:moveTo>
                  <a:lnTo>
                    <a:pt x="589791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15902" y="60464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80" y="0"/>
                  </a:lnTo>
                </a:path>
              </a:pathLst>
            </a:custGeom>
            <a:ln w="4572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02667" y="605104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71247" y="6048755"/>
              <a:ext cx="13716" cy="457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73583" y="6039611"/>
              <a:ext cx="32004" cy="2286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642750" y="6051041"/>
              <a:ext cx="79375" cy="5080"/>
            </a:xfrm>
            <a:custGeom>
              <a:avLst/>
              <a:gdLst/>
              <a:ahLst/>
              <a:cxnLst/>
              <a:rect l="l" t="t" r="r" b="b"/>
              <a:pathLst>
                <a:path w="79375" h="5079">
                  <a:moveTo>
                    <a:pt x="0" y="0"/>
                  </a:moveTo>
                  <a:lnTo>
                    <a:pt x="18288" y="0"/>
                  </a:lnTo>
                </a:path>
                <a:path w="79375" h="5079">
                  <a:moveTo>
                    <a:pt x="73151" y="0"/>
                  </a:moveTo>
                  <a:lnTo>
                    <a:pt x="79232" y="0"/>
                  </a:lnTo>
                </a:path>
                <a:path w="79375" h="5079">
                  <a:moveTo>
                    <a:pt x="0" y="4572"/>
                  </a:moveTo>
                  <a:lnTo>
                    <a:pt x="18288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95859" y="6035039"/>
              <a:ext cx="91440" cy="3505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235839" y="606018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38178" y="6057899"/>
              <a:ext cx="22859" cy="457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02667" y="6053327"/>
              <a:ext cx="77724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711330" y="6053327"/>
              <a:ext cx="10652" cy="914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222123" y="606475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02667" y="6067043"/>
              <a:ext cx="64007" cy="3047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222123" y="606856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3175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9263757" y="5632193"/>
            <a:ext cx="1663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615C54"/>
                </a:solid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3508" y="1677415"/>
            <a:ext cx="507492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pc="175" dirty="0"/>
              <a:t>Havainnon</a:t>
            </a:r>
            <a:r>
              <a:rPr spc="-40" dirty="0"/>
              <a:t> </a:t>
            </a:r>
            <a:r>
              <a:rPr spc="195" dirty="0"/>
              <a:t>muokkaaminen</a:t>
            </a:r>
            <a:r>
              <a:rPr spc="-30" dirty="0"/>
              <a:t> </a:t>
            </a:r>
            <a:r>
              <a:rPr spc="160" dirty="0"/>
              <a:t>Järvi- </a:t>
            </a:r>
            <a:r>
              <a:rPr spc="180" dirty="0"/>
              <a:t>meriwikissä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5591" y="3777995"/>
            <a:ext cx="9142730" cy="2573020"/>
            <a:chOff x="775591" y="3777995"/>
            <a:chExt cx="9142730" cy="2573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591" y="3777995"/>
              <a:ext cx="9142463" cy="2572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863" y="5623559"/>
              <a:ext cx="96012" cy="137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9263" y="5623559"/>
              <a:ext cx="100583" cy="228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1579" y="5637275"/>
              <a:ext cx="86868" cy="137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5295" y="5650991"/>
              <a:ext cx="77723" cy="91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5547" y="5646419"/>
              <a:ext cx="91439" cy="365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9867" y="5660135"/>
              <a:ext cx="73152" cy="9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4439" y="5669279"/>
              <a:ext cx="73152" cy="228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0975" y="5682995"/>
              <a:ext cx="73152" cy="182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0975" y="5692139"/>
              <a:ext cx="361188" cy="274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55295" y="571728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16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2395" y="5714999"/>
              <a:ext cx="502919" cy="777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35255" y="575386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7886" y="57538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8B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06174" y="576300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69B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4731" y="5790437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99263" y="5792723"/>
              <a:ext cx="54864" cy="45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50723" y="579500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4572" y="0"/>
                  </a:lnTo>
                </a:path>
                <a:path w="73659">
                  <a:moveTo>
                    <a:pt x="18287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6DCE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3835" y="5792723"/>
              <a:ext cx="96011" cy="182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08407" y="5797295"/>
              <a:ext cx="315468" cy="457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35839" y="5843015"/>
              <a:ext cx="251460" cy="182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4127" y="5861303"/>
              <a:ext cx="214884" cy="228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90703" y="5884163"/>
              <a:ext cx="146304" cy="137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1811" y="5952743"/>
              <a:ext cx="59435" cy="1828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42750" y="5959601"/>
              <a:ext cx="79375" cy="5080"/>
            </a:xfrm>
            <a:custGeom>
              <a:avLst/>
              <a:gdLst/>
              <a:ahLst/>
              <a:cxnLst/>
              <a:rect l="l" t="t" r="r" b="b"/>
              <a:pathLst>
                <a:path w="79375" h="5079">
                  <a:moveTo>
                    <a:pt x="0" y="0"/>
                  </a:moveTo>
                  <a:lnTo>
                    <a:pt x="79232" y="0"/>
                  </a:lnTo>
                </a:path>
                <a:path w="79375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11330" y="5961887"/>
              <a:ext cx="10652" cy="45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72415" y="5957315"/>
              <a:ext cx="18288" cy="1828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42750" y="5968745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07239" y="5966459"/>
              <a:ext cx="68580" cy="1371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2750" y="5973317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94691" y="5957315"/>
              <a:ext cx="86868" cy="4114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42750" y="5977889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09575" y="5957315"/>
              <a:ext cx="105155" cy="5029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42750" y="5982461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0" y="0"/>
                  </a:moveTo>
                  <a:lnTo>
                    <a:pt x="18288" y="0"/>
                  </a:lnTo>
                </a:path>
                <a:path w="18414" h="13970">
                  <a:moveTo>
                    <a:pt x="0" y="4571"/>
                  </a:moveTo>
                  <a:lnTo>
                    <a:pt x="18288" y="4571"/>
                  </a:lnTo>
                </a:path>
                <a:path w="18414" h="13970">
                  <a:moveTo>
                    <a:pt x="0" y="9143"/>
                  </a:moveTo>
                  <a:lnTo>
                    <a:pt x="18288" y="9143"/>
                  </a:lnTo>
                </a:path>
                <a:path w="18414" h="13970">
                  <a:moveTo>
                    <a:pt x="0" y="13715"/>
                  </a:moveTo>
                  <a:lnTo>
                    <a:pt x="18288" y="13715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02667" y="5975603"/>
              <a:ext cx="73152" cy="3657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42750" y="600074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22123" y="5993891"/>
              <a:ext cx="45720" cy="1828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42750" y="6005321"/>
              <a:ext cx="45720" cy="5080"/>
            </a:xfrm>
            <a:custGeom>
              <a:avLst/>
              <a:gdLst/>
              <a:ahLst/>
              <a:cxnLst/>
              <a:rect l="l" t="t" r="r" b="b"/>
              <a:pathLst>
                <a:path w="45719" h="5079">
                  <a:moveTo>
                    <a:pt x="0" y="0"/>
                  </a:moveTo>
                  <a:lnTo>
                    <a:pt x="18288" y="0"/>
                  </a:lnTo>
                </a:path>
                <a:path w="45719" h="5079">
                  <a:moveTo>
                    <a:pt x="0" y="4572"/>
                  </a:moveTo>
                  <a:lnTo>
                    <a:pt x="45719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09575" y="6003035"/>
              <a:ext cx="68580" cy="1828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42750" y="601446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25527" y="6012179"/>
              <a:ext cx="59435" cy="1371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42750" y="60190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09575" y="6021323"/>
              <a:ext cx="68579" cy="457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42750" y="602360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02667" y="602818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42750" y="602818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31267" y="6007607"/>
              <a:ext cx="27432" cy="5029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42750" y="603275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09575" y="6025895"/>
              <a:ext cx="77723" cy="1371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71247" y="6025895"/>
              <a:ext cx="18288" cy="1828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642750" y="60373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02667" y="6030467"/>
              <a:ext cx="18288" cy="1828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071247" y="6041897"/>
              <a:ext cx="589915" cy="5080"/>
            </a:xfrm>
            <a:custGeom>
              <a:avLst/>
              <a:gdLst/>
              <a:ahLst/>
              <a:cxnLst/>
              <a:rect l="l" t="t" r="r" b="b"/>
              <a:pathLst>
                <a:path w="589914" h="5079">
                  <a:moveTo>
                    <a:pt x="571503" y="0"/>
                  </a:moveTo>
                  <a:lnTo>
                    <a:pt x="589791" y="0"/>
                  </a:lnTo>
                </a:path>
                <a:path w="589914" h="5079">
                  <a:moveTo>
                    <a:pt x="0" y="4572"/>
                  </a:moveTo>
                  <a:lnTo>
                    <a:pt x="13716" y="4572"/>
                  </a:lnTo>
                </a:path>
                <a:path w="589914" h="5079">
                  <a:moveTo>
                    <a:pt x="571503" y="4572"/>
                  </a:moveTo>
                  <a:lnTo>
                    <a:pt x="589791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15902" y="60464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80" y="0"/>
                  </a:lnTo>
                </a:path>
              </a:pathLst>
            </a:custGeom>
            <a:ln w="4572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02667" y="605104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71247" y="6048755"/>
              <a:ext cx="13716" cy="457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73583" y="6039611"/>
              <a:ext cx="32004" cy="2286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642750" y="6051041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95859" y="6035039"/>
              <a:ext cx="91440" cy="3505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235839" y="6055613"/>
              <a:ext cx="425450" cy="5080"/>
            </a:xfrm>
            <a:custGeom>
              <a:avLst/>
              <a:gdLst/>
              <a:ahLst/>
              <a:cxnLst/>
              <a:rect l="l" t="t" r="r" b="b"/>
              <a:pathLst>
                <a:path w="425450" h="5079">
                  <a:moveTo>
                    <a:pt x="406911" y="0"/>
                  </a:moveTo>
                  <a:lnTo>
                    <a:pt x="425199" y="0"/>
                  </a:lnTo>
                </a:path>
                <a:path w="425450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38178" y="6057899"/>
              <a:ext cx="22859" cy="457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02667" y="6053327"/>
              <a:ext cx="77724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11330" y="6053327"/>
              <a:ext cx="10652" cy="914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222123" y="606475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02667" y="6067043"/>
              <a:ext cx="64007" cy="304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222123" y="606856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3175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1913508" y="2704590"/>
            <a:ext cx="5994400" cy="264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99060" indent="-215265">
              <a:lnSpc>
                <a:spcPct val="100000"/>
              </a:lnSpc>
              <a:spcBef>
                <a:spcPts val="100"/>
              </a:spcBef>
              <a:buClr>
                <a:srgbClr val="A07910"/>
              </a:buClr>
              <a:buFont typeface="Arial"/>
              <a:buChar char="●"/>
              <a:tabLst>
                <a:tab pos="228600" algn="l"/>
              </a:tabLst>
            </a:pPr>
            <a:r>
              <a:rPr sz="2000" spc="-20" dirty="0">
                <a:latin typeface="Calibri"/>
                <a:cs typeface="Calibri"/>
              </a:rPr>
              <a:t>Havaintoja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tallentaa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myös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Järvi-</a:t>
            </a:r>
            <a:r>
              <a:rPr sz="2000" dirty="0">
                <a:latin typeface="Calibri"/>
                <a:cs typeface="Calibri"/>
              </a:rPr>
              <a:t>meriwikissä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siellä 	havaintoja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myös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muokata,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jos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niissä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virhe.</a:t>
            </a:r>
            <a:endParaRPr sz="2000">
              <a:latin typeface="Calibri"/>
              <a:cs typeface="Calibri"/>
            </a:endParaRPr>
          </a:p>
          <a:p>
            <a:pPr marL="227965" indent="-215265">
              <a:lnSpc>
                <a:spcPct val="100000"/>
              </a:lnSpc>
              <a:spcBef>
                <a:spcPts val="480"/>
              </a:spcBef>
              <a:buClr>
                <a:srgbClr val="A07910"/>
              </a:buClr>
              <a:buFont typeface="Arial"/>
              <a:buChar char="●"/>
              <a:tabLst>
                <a:tab pos="227965" algn="l"/>
              </a:tabLst>
            </a:pPr>
            <a:r>
              <a:rPr sz="2000" spc="-10" dirty="0">
                <a:latin typeface="Calibri"/>
                <a:cs typeface="Calibri"/>
              </a:rPr>
              <a:t>Havaintojen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lisääminen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muokkaaminen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onnistuu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havaintopaikan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sivulla:</a:t>
            </a:r>
            <a:endParaRPr sz="2000">
              <a:latin typeface="Calibri"/>
              <a:cs typeface="Calibri"/>
            </a:endParaRPr>
          </a:p>
          <a:p>
            <a:pPr marL="441325" marR="358140" lvl="1" indent="-212725">
              <a:lnSpc>
                <a:spcPct val="100000"/>
              </a:lnSpc>
              <a:spcBef>
                <a:spcPts val="480"/>
              </a:spcBef>
              <a:buClr>
                <a:srgbClr val="A07910"/>
              </a:buClr>
              <a:buFont typeface="Arial"/>
              <a:buChar char="•"/>
              <a:tabLst>
                <a:tab pos="443865" algn="l"/>
              </a:tabLst>
            </a:pPr>
            <a:r>
              <a:rPr sz="2000" spc="-10" dirty="0">
                <a:latin typeface="Calibri"/>
                <a:cs typeface="Calibri"/>
              </a:rPr>
              <a:t>Valitsemalla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haluttu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havaintotyyppi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oikean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palstan 	Lisää/muokkaa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–valikosta</a:t>
            </a:r>
            <a:endParaRPr sz="2000">
              <a:latin typeface="Calibri"/>
              <a:cs typeface="Calibri"/>
            </a:endParaRPr>
          </a:p>
          <a:p>
            <a:pPr marL="441325" marR="5080" lvl="1" indent="-212725">
              <a:lnSpc>
                <a:spcPct val="100000"/>
              </a:lnSpc>
              <a:spcBef>
                <a:spcPts val="480"/>
              </a:spcBef>
              <a:buClr>
                <a:srgbClr val="A07910"/>
              </a:buClr>
              <a:buFont typeface="Arial"/>
              <a:buChar char="•"/>
              <a:tabLst>
                <a:tab pos="443865" algn="l"/>
              </a:tabLst>
            </a:pPr>
            <a:r>
              <a:rPr sz="2000" spc="-45" dirty="0">
                <a:latin typeface="Calibri"/>
                <a:cs typeface="Calibri"/>
              </a:rPr>
              <a:t>Tai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valitsemalla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Lisää/muokkaa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havaintotyypin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graafin 	</a:t>
            </a:r>
            <a:r>
              <a:rPr sz="2000" spc="-20" dirty="0">
                <a:latin typeface="Calibri"/>
                <a:cs typeface="Calibri"/>
              </a:rPr>
              <a:t>valikosta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(graafin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oikea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yläreuna)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263757" y="5632193"/>
            <a:ext cx="1663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615C54"/>
                </a:solidFill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268710" y="4021326"/>
            <a:ext cx="127635" cy="15417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  <a:tabLst>
                <a:tab pos="1116965" algn="l"/>
              </a:tabLst>
            </a:pP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ESITYKSEN</a:t>
            </a:r>
            <a:r>
              <a:rPr sz="800" spc="-55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PITÄJÄ,</a:t>
            </a:r>
            <a:r>
              <a:rPr sz="800" spc="-40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DDDAD5"/>
                </a:solidFill>
                <a:latin typeface="Calibri"/>
                <a:cs typeface="Calibri"/>
              </a:rPr>
              <a:t>SYKE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	</a:t>
            </a:r>
            <a:r>
              <a:rPr sz="800" spc="-10" dirty="0">
                <a:solidFill>
                  <a:srgbClr val="DDDAD5"/>
                </a:solidFill>
                <a:latin typeface="Calibri"/>
                <a:cs typeface="Calibri"/>
              </a:rPr>
              <a:t>13.5.2020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Leväseurannan</a:t>
            </a:r>
            <a:r>
              <a:rPr spc="-50" dirty="0"/>
              <a:t> </a:t>
            </a:r>
            <a:r>
              <a:rPr spc="175" dirty="0"/>
              <a:t>ulkopuoliset</a:t>
            </a:r>
            <a:r>
              <a:rPr spc="5" dirty="0"/>
              <a:t> </a:t>
            </a:r>
            <a:r>
              <a:rPr spc="160" dirty="0"/>
              <a:t>havainnot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5591" y="3777995"/>
            <a:ext cx="9142730" cy="2573020"/>
            <a:chOff x="775591" y="3777995"/>
            <a:chExt cx="9142730" cy="2573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591" y="3777995"/>
              <a:ext cx="9142463" cy="2572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863" y="5623559"/>
              <a:ext cx="96012" cy="137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9263" y="5623559"/>
              <a:ext cx="100583" cy="228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1579" y="5637275"/>
              <a:ext cx="86868" cy="137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5295" y="5650991"/>
              <a:ext cx="77723" cy="91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5547" y="5646419"/>
              <a:ext cx="91439" cy="365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9867" y="5660135"/>
              <a:ext cx="73152" cy="9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4439" y="5669279"/>
              <a:ext cx="73152" cy="228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0975" y="5682995"/>
              <a:ext cx="73152" cy="182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0975" y="5692139"/>
              <a:ext cx="361188" cy="274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55295" y="571728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16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2395" y="5714999"/>
              <a:ext cx="502919" cy="777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35255" y="575386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7886" y="57538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8B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06174" y="576300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69B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4731" y="5790437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99263" y="5792723"/>
              <a:ext cx="54864" cy="45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50723" y="579500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4572" y="0"/>
                  </a:lnTo>
                </a:path>
                <a:path w="73659">
                  <a:moveTo>
                    <a:pt x="18287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6DCE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3835" y="5792723"/>
              <a:ext cx="96011" cy="182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08407" y="5797295"/>
              <a:ext cx="315468" cy="457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35839" y="5843015"/>
              <a:ext cx="251460" cy="182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4127" y="5861303"/>
              <a:ext cx="214884" cy="228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90703" y="5884163"/>
              <a:ext cx="146304" cy="137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1811" y="5952743"/>
              <a:ext cx="59435" cy="1828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42750" y="5959601"/>
              <a:ext cx="79375" cy="5080"/>
            </a:xfrm>
            <a:custGeom>
              <a:avLst/>
              <a:gdLst/>
              <a:ahLst/>
              <a:cxnLst/>
              <a:rect l="l" t="t" r="r" b="b"/>
              <a:pathLst>
                <a:path w="79375" h="5079">
                  <a:moveTo>
                    <a:pt x="0" y="0"/>
                  </a:moveTo>
                  <a:lnTo>
                    <a:pt x="79232" y="0"/>
                  </a:lnTo>
                </a:path>
                <a:path w="79375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11330" y="5961887"/>
              <a:ext cx="10652" cy="45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72415" y="5957315"/>
              <a:ext cx="18288" cy="1828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42750" y="5968745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07239" y="5966459"/>
              <a:ext cx="68580" cy="1371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2750" y="5973317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94691" y="5957315"/>
              <a:ext cx="86868" cy="4114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42750" y="5977889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09575" y="5957315"/>
              <a:ext cx="105155" cy="5029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42750" y="5982461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0" y="0"/>
                  </a:moveTo>
                  <a:lnTo>
                    <a:pt x="18288" y="0"/>
                  </a:lnTo>
                </a:path>
                <a:path w="18414" h="13970">
                  <a:moveTo>
                    <a:pt x="0" y="4571"/>
                  </a:moveTo>
                  <a:lnTo>
                    <a:pt x="18288" y="4571"/>
                  </a:lnTo>
                </a:path>
                <a:path w="18414" h="13970">
                  <a:moveTo>
                    <a:pt x="0" y="9143"/>
                  </a:moveTo>
                  <a:lnTo>
                    <a:pt x="18288" y="9143"/>
                  </a:lnTo>
                </a:path>
                <a:path w="18414" h="13970">
                  <a:moveTo>
                    <a:pt x="0" y="13715"/>
                  </a:moveTo>
                  <a:lnTo>
                    <a:pt x="18288" y="13715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02667" y="5975603"/>
              <a:ext cx="73152" cy="3657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42750" y="600074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22123" y="5993891"/>
              <a:ext cx="45720" cy="1828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42750" y="6005321"/>
              <a:ext cx="45720" cy="5080"/>
            </a:xfrm>
            <a:custGeom>
              <a:avLst/>
              <a:gdLst/>
              <a:ahLst/>
              <a:cxnLst/>
              <a:rect l="l" t="t" r="r" b="b"/>
              <a:pathLst>
                <a:path w="45719" h="5079">
                  <a:moveTo>
                    <a:pt x="0" y="0"/>
                  </a:moveTo>
                  <a:lnTo>
                    <a:pt x="18288" y="0"/>
                  </a:lnTo>
                </a:path>
                <a:path w="45719" h="5079">
                  <a:moveTo>
                    <a:pt x="0" y="4572"/>
                  </a:moveTo>
                  <a:lnTo>
                    <a:pt x="45719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09575" y="6003035"/>
              <a:ext cx="68580" cy="1828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42750" y="601446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25527" y="6012179"/>
              <a:ext cx="59435" cy="1371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42750" y="60190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09575" y="6021323"/>
              <a:ext cx="68579" cy="457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42750" y="602360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02667" y="602818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42750" y="602818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31267" y="6007607"/>
              <a:ext cx="27432" cy="5029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42750" y="603275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09575" y="6025895"/>
              <a:ext cx="77723" cy="1371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71247" y="6025895"/>
              <a:ext cx="18288" cy="1828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642750" y="60373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02667" y="6030467"/>
              <a:ext cx="18288" cy="1828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071247" y="6041897"/>
              <a:ext cx="589915" cy="5080"/>
            </a:xfrm>
            <a:custGeom>
              <a:avLst/>
              <a:gdLst/>
              <a:ahLst/>
              <a:cxnLst/>
              <a:rect l="l" t="t" r="r" b="b"/>
              <a:pathLst>
                <a:path w="589914" h="5079">
                  <a:moveTo>
                    <a:pt x="571503" y="0"/>
                  </a:moveTo>
                  <a:lnTo>
                    <a:pt x="589791" y="0"/>
                  </a:lnTo>
                </a:path>
                <a:path w="589914" h="5079">
                  <a:moveTo>
                    <a:pt x="0" y="4572"/>
                  </a:moveTo>
                  <a:lnTo>
                    <a:pt x="13716" y="4572"/>
                  </a:lnTo>
                </a:path>
                <a:path w="589914" h="5079">
                  <a:moveTo>
                    <a:pt x="571503" y="4572"/>
                  </a:moveTo>
                  <a:lnTo>
                    <a:pt x="589791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15902" y="60464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80" y="0"/>
                  </a:lnTo>
                </a:path>
              </a:pathLst>
            </a:custGeom>
            <a:ln w="4572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02667" y="605104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71247" y="6048755"/>
              <a:ext cx="13716" cy="457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73583" y="6039611"/>
              <a:ext cx="32004" cy="2286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642750" y="6051041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95859" y="6035039"/>
              <a:ext cx="91440" cy="3505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235839" y="6055613"/>
              <a:ext cx="425450" cy="5080"/>
            </a:xfrm>
            <a:custGeom>
              <a:avLst/>
              <a:gdLst/>
              <a:ahLst/>
              <a:cxnLst/>
              <a:rect l="l" t="t" r="r" b="b"/>
              <a:pathLst>
                <a:path w="425450" h="5079">
                  <a:moveTo>
                    <a:pt x="406911" y="0"/>
                  </a:moveTo>
                  <a:lnTo>
                    <a:pt x="425199" y="0"/>
                  </a:lnTo>
                </a:path>
                <a:path w="425450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38178" y="6057899"/>
              <a:ext cx="22859" cy="457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02667" y="6053327"/>
              <a:ext cx="77724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11330" y="6053327"/>
              <a:ext cx="10652" cy="914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222123" y="606475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02667" y="6067043"/>
              <a:ext cx="64007" cy="304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222123" y="606856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3175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2004948" y="2507994"/>
            <a:ext cx="6620509" cy="274955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27329" marR="474980" indent="-215265" algn="just">
              <a:lnSpc>
                <a:spcPts val="2210"/>
              </a:lnSpc>
              <a:spcBef>
                <a:spcPts val="335"/>
              </a:spcBef>
              <a:buClr>
                <a:srgbClr val="A07910"/>
              </a:buClr>
              <a:buFont typeface="Arial"/>
              <a:buChar char="●"/>
              <a:tabLst>
                <a:tab pos="228600" algn="l"/>
              </a:tabLst>
            </a:pPr>
            <a:r>
              <a:rPr sz="2000" spc="-10" dirty="0">
                <a:latin typeface="Calibri"/>
                <a:cs typeface="Calibri"/>
              </a:rPr>
              <a:t>Leväseurannan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havaintopaikoille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tallentaa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vain</a:t>
            </a:r>
            <a:r>
              <a:rPr sz="2000" spc="-10" dirty="0">
                <a:latin typeface="Calibri"/>
                <a:cs typeface="Calibri"/>
              </a:rPr>
              <a:t> yhden 	levähavainnon/viikko</a:t>
            </a:r>
            <a:endParaRPr sz="2000">
              <a:latin typeface="Calibri"/>
              <a:cs typeface="Calibri"/>
            </a:endParaRPr>
          </a:p>
          <a:p>
            <a:pPr marL="227329" marR="142240" indent="-215265" algn="just">
              <a:lnSpc>
                <a:spcPct val="91700"/>
              </a:lnSpc>
              <a:spcBef>
                <a:spcPts val="430"/>
              </a:spcBef>
              <a:buClr>
                <a:srgbClr val="A07910"/>
              </a:buClr>
              <a:buFont typeface="Arial"/>
              <a:buChar char="●"/>
              <a:tabLst>
                <a:tab pos="228600" algn="l"/>
              </a:tabLst>
            </a:pPr>
            <a:r>
              <a:rPr sz="2000" dirty="0">
                <a:latin typeface="Calibri"/>
                <a:cs typeface="Calibri"/>
              </a:rPr>
              <a:t>Muita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kuin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levähavaintoja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tallentaa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vapaasti.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Esimerkiksi 	pintaveden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lämpötila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suositeltava,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kun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lämpötila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levien 	runsastuminen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liittyvät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vahvasti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toisiinsa.</a:t>
            </a:r>
            <a:endParaRPr sz="2000">
              <a:latin typeface="Calibri"/>
              <a:cs typeface="Calibri"/>
            </a:endParaRPr>
          </a:p>
          <a:p>
            <a:pPr marL="227329" marR="5080" indent="-215265">
              <a:lnSpc>
                <a:spcPts val="2200"/>
              </a:lnSpc>
              <a:spcBef>
                <a:spcPts val="515"/>
              </a:spcBef>
              <a:buClr>
                <a:srgbClr val="A07910"/>
              </a:buClr>
              <a:buFont typeface="Arial"/>
              <a:buChar char="●"/>
              <a:tabLst>
                <a:tab pos="228600" algn="l"/>
              </a:tabLst>
            </a:pPr>
            <a:r>
              <a:rPr sz="2000" dirty="0">
                <a:latin typeface="Calibri"/>
                <a:cs typeface="Calibri"/>
              </a:rPr>
              <a:t>Jos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levähavaintoja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haluaa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tehdä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useammin,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sitä</a:t>
            </a:r>
            <a:r>
              <a:rPr sz="2000" spc="-10" dirty="0">
                <a:latin typeface="Calibri"/>
                <a:cs typeface="Calibri"/>
              </a:rPr>
              <a:t> varten 	perustaa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oman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havaintopaikan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leväseurannan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paikan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viereen.</a:t>
            </a:r>
            <a:endParaRPr sz="2000">
              <a:latin typeface="Calibri"/>
              <a:cs typeface="Calibri"/>
            </a:endParaRPr>
          </a:p>
          <a:p>
            <a:pPr marL="227329" marR="273685" indent="-215265">
              <a:lnSpc>
                <a:spcPts val="2200"/>
              </a:lnSpc>
              <a:spcBef>
                <a:spcPts val="484"/>
              </a:spcBef>
              <a:buClr>
                <a:srgbClr val="A07910"/>
              </a:buClr>
              <a:buFont typeface="Arial"/>
              <a:buChar char="●"/>
              <a:tabLst>
                <a:tab pos="228600" algn="l"/>
              </a:tabLst>
            </a:pPr>
            <a:r>
              <a:rPr sz="2000" spc="-10" dirty="0">
                <a:latin typeface="Calibri"/>
                <a:cs typeface="Calibri"/>
              </a:rPr>
              <a:t>Leväseurannan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ulkopuolisille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paikoille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vapaasti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tallentaa 	</a:t>
            </a:r>
            <a:r>
              <a:rPr sz="2000" dirty="0">
                <a:latin typeface="Calibri"/>
                <a:cs typeface="Calibri"/>
              </a:rPr>
              <a:t>levä-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muita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havaintoja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vaikka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joka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päivä.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263757" y="5632193"/>
            <a:ext cx="1663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615C54"/>
                </a:solidFill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268710" y="4021326"/>
            <a:ext cx="127635" cy="15417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  <a:tabLst>
                <a:tab pos="1116965" algn="l"/>
              </a:tabLst>
            </a:pP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ESITYKSEN</a:t>
            </a:r>
            <a:r>
              <a:rPr sz="800" spc="-55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PITÄJÄ,</a:t>
            </a:r>
            <a:r>
              <a:rPr sz="800" spc="-40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DDDAD5"/>
                </a:solidFill>
                <a:latin typeface="Calibri"/>
                <a:cs typeface="Calibri"/>
              </a:rPr>
              <a:t>SYKE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	</a:t>
            </a:r>
            <a:r>
              <a:rPr sz="800" spc="-10" dirty="0">
                <a:solidFill>
                  <a:srgbClr val="DDDAD5"/>
                </a:solidFill>
                <a:latin typeface="Calibri"/>
                <a:cs typeface="Calibri"/>
              </a:rPr>
              <a:t>13.5.2020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6755" y="3320286"/>
            <a:ext cx="3573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>
                <a:solidFill>
                  <a:srgbClr val="000000"/>
                </a:solidFill>
              </a:rPr>
              <a:t>Leväseurannan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165" dirty="0">
                <a:solidFill>
                  <a:srgbClr val="000000"/>
                </a:solidFill>
              </a:rPr>
              <a:t>jälkeen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5591" y="3776471"/>
            <a:ext cx="9142730" cy="2574290"/>
            <a:chOff x="775591" y="3776471"/>
            <a:chExt cx="9142730" cy="2574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591" y="3776471"/>
              <a:ext cx="9142476" cy="25740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863" y="5623559"/>
              <a:ext cx="96012" cy="137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9263" y="5623559"/>
              <a:ext cx="100583" cy="228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1579" y="5637275"/>
              <a:ext cx="86868" cy="137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5295" y="5650991"/>
              <a:ext cx="77723" cy="91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5547" y="5646419"/>
              <a:ext cx="91439" cy="365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9867" y="5660135"/>
              <a:ext cx="73152" cy="9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4439" y="5669279"/>
              <a:ext cx="73152" cy="228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0975" y="5682995"/>
              <a:ext cx="73152" cy="182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0975" y="5692139"/>
              <a:ext cx="361188" cy="274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55295" y="571728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16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2395" y="5714999"/>
              <a:ext cx="502919" cy="777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35255" y="575386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7886" y="57538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8B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06174" y="576300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69B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4731" y="5790437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99263" y="5792723"/>
              <a:ext cx="54864" cy="45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50723" y="579500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4572" y="0"/>
                  </a:lnTo>
                </a:path>
                <a:path w="73659">
                  <a:moveTo>
                    <a:pt x="18287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6DCE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3835" y="5792723"/>
              <a:ext cx="96011" cy="182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08407" y="5797295"/>
              <a:ext cx="315468" cy="457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35839" y="5843015"/>
              <a:ext cx="251460" cy="182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4127" y="5861303"/>
              <a:ext cx="214884" cy="228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90703" y="5884163"/>
              <a:ext cx="146304" cy="137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1811" y="5952743"/>
              <a:ext cx="59435" cy="1828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42750" y="5959601"/>
              <a:ext cx="79375" cy="5080"/>
            </a:xfrm>
            <a:custGeom>
              <a:avLst/>
              <a:gdLst/>
              <a:ahLst/>
              <a:cxnLst/>
              <a:rect l="l" t="t" r="r" b="b"/>
              <a:pathLst>
                <a:path w="79375" h="5079">
                  <a:moveTo>
                    <a:pt x="0" y="0"/>
                  </a:moveTo>
                  <a:lnTo>
                    <a:pt x="79232" y="0"/>
                  </a:lnTo>
                </a:path>
                <a:path w="79375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11330" y="5961887"/>
              <a:ext cx="10652" cy="45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72415" y="5957315"/>
              <a:ext cx="18288" cy="1828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42750" y="5968745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07239" y="5966459"/>
              <a:ext cx="68580" cy="1371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2750" y="5973317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94691" y="5957315"/>
              <a:ext cx="86868" cy="4114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42750" y="5977889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09575" y="5957315"/>
              <a:ext cx="105155" cy="5029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42750" y="5982461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0" y="0"/>
                  </a:moveTo>
                  <a:lnTo>
                    <a:pt x="18288" y="0"/>
                  </a:lnTo>
                </a:path>
                <a:path w="18414" h="13970">
                  <a:moveTo>
                    <a:pt x="0" y="4571"/>
                  </a:moveTo>
                  <a:lnTo>
                    <a:pt x="18288" y="4571"/>
                  </a:lnTo>
                </a:path>
                <a:path w="18414" h="13970">
                  <a:moveTo>
                    <a:pt x="0" y="9143"/>
                  </a:moveTo>
                  <a:lnTo>
                    <a:pt x="18288" y="9143"/>
                  </a:lnTo>
                </a:path>
                <a:path w="18414" h="13970">
                  <a:moveTo>
                    <a:pt x="0" y="13715"/>
                  </a:moveTo>
                  <a:lnTo>
                    <a:pt x="18288" y="13715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02667" y="5975603"/>
              <a:ext cx="73152" cy="3657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42750" y="600074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22123" y="5993891"/>
              <a:ext cx="45720" cy="1828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42750" y="6005321"/>
              <a:ext cx="45720" cy="5080"/>
            </a:xfrm>
            <a:custGeom>
              <a:avLst/>
              <a:gdLst/>
              <a:ahLst/>
              <a:cxnLst/>
              <a:rect l="l" t="t" r="r" b="b"/>
              <a:pathLst>
                <a:path w="45719" h="5079">
                  <a:moveTo>
                    <a:pt x="0" y="0"/>
                  </a:moveTo>
                  <a:lnTo>
                    <a:pt x="18288" y="0"/>
                  </a:lnTo>
                </a:path>
                <a:path w="45719" h="5079">
                  <a:moveTo>
                    <a:pt x="0" y="4572"/>
                  </a:moveTo>
                  <a:lnTo>
                    <a:pt x="45719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09575" y="6003035"/>
              <a:ext cx="68580" cy="1828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42750" y="601446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25527" y="6012179"/>
              <a:ext cx="59435" cy="1371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42750" y="60190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09575" y="6021323"/>
              <a:ext cx="68579" cy="457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42750" y="602360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02667" y="602818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42750" y="602818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31267" y="6007607"/>
              <a:ext cx="27432" cy="5029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42750" y="603275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09575" y="6025895"/>
              <a:ext cx="77723" cy="1371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71247" y="6025895"/>
              <a:ext cx="18288" cy="1828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642750" y="60373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02667" y="6030467"/>
              <a:ext cx="18288" cy="1828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071247" y="6041897"/>
              <a:ext cx="589915" cy="5080"/>
            </a:xfrm>
            <a:custGeom>
              <a:avLst/>
              <a:gdLst/>
              <a:ahLst/>
              <a:cxnLst/>
              <a:rect l="l" t="t" r="r" b="b"/>
              <a:pathLst>
                <a:path w="589914" h="5079">
                  <a:moveTo>
                    <a:pt x="571503" y="0"/>
                  </a:moveTo>
                  <a:lnTo>
                    <a:pt x="589791" y="0"/>
                  </a:lnTo>
                </a:path>
                <a:path w="589914" h="5079">
                  <a:moveTo>
                    <a:pt x="0" y="4572"/>
                  </a:moveTo>
                  <a:lnTo>
                    <a:pt x="13716" y="4572"/>
                  </a:lnTo>
                </a:path>
                <a:path w="589914" h="5079">
                  <a:moveTo>
                    <a:pt x="571503" y="4572"/>
                  </a:moveTo>
                  <a:lnTo>
                    <a:pt x="589791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15902" y="60464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80" y="0"/>
                  </a:lnTo>
                </a:path>
              </a:pathLst>
            </a:custGeom>
            <a:ln w="4572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02667" y="605104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71247" y="6048755"/>
              <a:ext cx="13716" cy="457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73583" y="6039611"/>
              <a:ext cx="32004" cy="2286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642750" y="6051041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95859" y="6035039"/>
              <a:ext cx="91440" cy="3505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235839" y="6055613"/>
              <a:ext cx="425450" cy="5080"/>
            </a:xfrm>
            <a:custGeom>
              <a:avLst/>
              <a:gdLst/>
              <a:ahLst/>
              <a:cxnLst/>
              <a:rect l="l" t="t" r="r" b="b"/>
              <a:pathLst>
                <a:path w="425450" h="5079">
                  <a:moveTo>
                    <a:pt x="406911" y="0"/>
                  </a:moveTo>
                  <a:lnTo>
                    <a:pt x="425199" y="0"/>
                  </a:lnTo>
                </a:path>
                <a:path w="425450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38178" y="6057899"/>
              <a:ext cx="22859" cy="457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02667" y="6053327"/>
              <a:ext cx="77724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11330" y="6053327"/>
              <a:ext cx="10652" cy="914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222123" y="606475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02667" y="6067043"/>
              <a:ext cx="64007" cy="304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222123" y="606856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3175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9263757" y="5632193"/>
            <a:ext cx="1663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615C54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Seuraavana</a:t>
            </a:r>
            <a:r>
              <a:rPr spc="-50" dirty="0"/>
              <a:t> </a:t>
            </a:r>
            <a:r>
              <a:rPr spc="175" dirty="0"/>
              <a:t>kesänä</a:t>
            </a:r>
            <a:r>
              <a:rPr spc="-35" dirty="0"/>
              <a:t> </a:t>
            </a:r>
            <a:r>
              <a:rPr spc="160" dirty="0"/>
              <a:t>uudestaan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4060" y="3777995"/>
            <a:ext cx="9144000" cy="2573020"/>
            <a:chOff x="774060" y="3777995"/>
            <a:chExt cx="9144000" cy="2573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60" y="3777995"/>
              <a:ext cx="9143993" cy="2572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863" y="5623559"/>
              <a:ext cx="96012" cy="137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9263" y="5623559"/>
              <a:ext cx="100583" cy="228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1579" y="5637275"/>
              <a:ext cx="86868" cy="137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5295" y="5650991"/>
              <a:ext cx="77723" cy="91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5547" y="5646419"/>
              <a:ext cx="91439" cy="365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9867" y="5660135"/>
              <a:ext cx="73152" cy="9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4439" y="5669279"/>
              <a:ext cx="73152" cy="228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0975" y="5682995"/>
              <a:ext cx="73152" cy="182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0975" y="5692139"/>
              <a:ext cx="361188" cy="274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55295" y="571728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16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2395" y="5714999"/>
              <a:ext cx="502919" cy="777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35255" y="575386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7886" y="57538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8B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06174" y="576300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69B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4731" y="5790437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99263" y="5792723"/>
              <a:ext cx="54864" cy="45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50723" y="579500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4572" y="0"/>
                  </a:lnTo>
                </a:path>
                <a:path w="73659">
                  <a:moveTo>
                    <a:pt x="18287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6DCE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3835" y="5792723"/>
              <a:ext cx="96011" cy="182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08407" y="5797295"/>
              <a:ext cx="315468" cy="457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35839" y="5843015"/>
              <a:ext cx="251460" cy="182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4127" y="5861303"/>
              <a:ext cx="214884" cy="228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90703" y="5884163"/>
              <a:ext cx="146304" cy="137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1811" y="5952743"/>
              <a:ext cx="59435" cy="1828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42750" y="5959601"/>
              <a:ext cx="79375" cy="5080"/>
            </a:xfrm>
            <a:custGeom>
              <a:avLst/>
              <a:gdLst/>
              <a:ahLst/>
              <a:cxnLst/>
              <a:rect l="l" t="t" r="r" b="b"/>
              <a:pathLst>
                <a:path w="79375" h="5079">
                  <a:moveTo>
                    <a:pt x="0" y="0"/>
                  </a:moveTo>
                  <a:lnTo>
                    <a:pt x="79232" y="0"/>
                  </a:lnTo>
                </a:path>
                <a:path w="79375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11330" y="5961887"/>
              <a:ext cx="10652" cy="45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72415" y="5957315"/>
              <a:ext cx="18288" cy="1828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42750" y="5968745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07239" y="5966459"/>
              <a:ext cx="68580" cy="1371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2750" y="5973317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94691" y="5957315"/>
              <a:ext cx="86868" cy="4114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42750" y="5977889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09575" y="5957315"/>
              <a:ext cx="105155" cy="5029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42750" y="5982461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0" y="0"/>
                  </a:moveTo>
                  <a:lnTo>
                    <a:pt x="18288" y="0"/>
                  </a:lnTo>
                </a:path>
                <a:path w="18414" h="13970">
                  <a:moveTo>
                    <a:pt x="0" y="4571"/>
                  </a:moveTo>
                  <a:lnTo>
                    <a:pt x="18288" y="4571"/>
                  </a:lnTo>
                </a:path>
                <a:path w="18414" h="13970">
                  <a:moveTo>
                    <a:pt x="0" y="9143"/>
                  </a:moveTo>
                  <a:lnTo>
                    <a:pt x="18288" y="9143"/>
                  </a:lnTo>
                </a:path>
                <a:path w="18414" h="13970">
                  <a:moveTo>
                    <a:pt x="0" y="13715"/>
                  </a:moveTo>
                  <a:lnTo>
                    <a:pt x="18288" y="13715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02667" y="5975603"/>
              <a:ext cx="73152" cy="3657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42750" y="600074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22123" y="5993891"/>
              <a:ext cx="45720" cy="1828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42750" y="6005321"/>
              <a:ext cx="45720" cy="5080"/>
            </a:xfrm>
            <a:custGeom>
              <a:avLst/>
              <a:gdLst/>
              <a:ahLst/>
              <a:cxnLst/>
              <a:rect l="l" t="t" r="r" b="b"/>
              <a:pathLst>
                <a:path w="45719" h="5079">
                  <a:moveTo>
                    <a:pt x="0" y="0"/>
                  </a:moveTo>
                  <a:lnTo>
                    <a:pt x="18288" y="0"/>
                  </a:lnTo>
                </a:path>
                <a:path w="45719" h="5079">
                  <a:moveTo>
                    <a:pt x="0" y="4572"/>
                  </a:moveTo>
                  <a:lnTo>
                    <a:pt x="45719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09575" y="6003035"/>
              <a:ext cx="68580" cy="1828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42750" y="601446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25527" y="6012179"/>
              <a:ext cx="59435" cy="1371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42750" y="60190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09575" y="6021323"/>
              <a:ext cx="68579" cy="457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42750" y="602360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02667" y="602818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42750" y="602818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31267" y="6007607"/>
              <a:ext cx="27432" cy="5029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42750" y="603275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09575" y="6025895"/>
              <a:ext cx="77723" cy="1371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71247" y="6025895"/>
              <a:ext cx="18288" cy="1828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642750" y="60373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02667" y="6030467"/>
              <a:ext cx="18288" cy="1828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071247" y="6041897"/>
              <a:ext cx="589915" cy="5080"/>
            </a:xfrm>
            <a:custGeom>
              <a:avLst/>
              <a:gdLst/>
              <a:ahLst/>
              <a:cxnLst/>
              <a:rect l="l" t="t" r="r" b="b"/>
              <a:pathLst>
                <a:path w="589914" h="5079">
                  <a:moveTo>
                    <a:pt x="571503" y="0"/>
                  </a:moveTo>
                  <a:lnTo>
                    <a:pt x="589791" y="0"/>
                  </a:lnTo>
                </a:path>
                <a:path w="589914" h="5079">
                  <a:moveTo>
                    <a:pt x="0" y="4572"/>
                  </a:moveTo>
                  <a:lnTo>
                    <a:pt x="13716" y="4572"/>
                  </a:lnTo>
                </a:path>
                <a:path w="589914" h="5079">
                  <a:moveTo>
                    <a:pt x="571503" y="4572"/>
                  </a:moveTo>
                  <a:lnTo>
                    <a:pt x="589791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15902" y="60464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80" y="0"/>
                  </a:lnTo>
                </a:path>
              </a:pathLst>
            </a:custGeom>
            <a:ln w="4572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02667" y="605104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71247" y="6048755"/>
              <a:ext cx="13716" cy="457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73583" y="6039611"/>
              <a:ext cx="32004" cy="2286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642750" y="6051041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95859" y="6035039"/>
              <a:ext cx="91440" cy="3505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235839" y="6055613"/>
              <a:ext cx="425450" cy="5080"/>
            </a:xfrm>
            <a:custGeom>
              <a:avLst/>
              <a:gdLst/>
              <a:ahLst/>
              <a:cxnLst/>
              <a:rect l="l" t="t" r="r" b="b"/>
              <a:pathLst>
                <a:path w="425450" h="5079">
                  <a:moveTo>
                    <a:pt x="406911" y="0"/>
                  </a:moveTo>
                  <a:lnTo>
                    <a:pt x="425199" y="0"/>
                  </a:lnTo>
                </a:path>
                <a:path w="425450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38178" y="6057899"/>
              <a:ext cx="22859" cy="457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02667" y="6053327"/>
              <a:ext cx="77724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11330" y="6053327"/>
              <a:ext cx="10652" cy="914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222123" y="606475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02667" y="6067043"/>
              <a:ext cx="64007" cy="304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222123" y="606856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3175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2004948" y="2472028"/>
            <a:ext cx="6610984" cy="25679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27965" indent="-215265">
              <a:lnSpc>
                <a:spcPct val="100000"/>
              </a:lnSpc>
              <a:spcBef>
                <a:spcPts val="385"/>
              </a:spcBef>
              <a:buClr>
                <a:srgbClr val="A07910"/>
              </a:buClr>
              <a:buFont typeface="Arial"/>
              <a:buChar char="●"/>
              <a:tabLst>
                <a:tab pos="227965" algn="l"/>
              </a:tabLst>
            </a:pPr>
            <a:r>
              <a:rPr sz="2000" spc="-20" dirty="0">
                <a:latin typeface="Calibri"/>
                <a:cs typeface="Calibri"/>
              </a:rPr>
              <a:t>Leväseuranta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jatkuu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syyskuun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loppuun</a:t>
            </a:r>
            <a:endParaRPr sz="2000">
              <a:latin typeface="Calibri"/>
              <a:cs typeface="Calibri"/>
            </a:endParaRPr>
          </a:p>
          <a:p>
            <a:pPr marL="227965" indent="-215265">
              <a:lnSpc>
                <a:spcPct val="100000"/>
              </a:lnSpc>
              <a:spcBef>
                <a:spcPts val="290"/>
              </a:spcBef>
              <a:buClr>
                <a:srgbClr val="A07910"/>
              </a:buClr>
              <a:buFont typeface="Arial"/>
              <a:buChar char="●"/>
              <a:tabLst>
                <a:tab pos="227965" algn="l"/>
              </a:tabLst>
            </a:pPr>
            <a:r>
              <a:rPr sz="2000" dirty="0">
                <a:latin typeface="Calibri"/>
                <a:cs typeface="Calibri"/>
              </a:rPr>
              <a:t>Senkin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jälkeen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havaintoja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tehdä,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jos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haluaa.</a:t>
            </a:r>
            <a:endParaRPr sz="2000">
              <a:latin typeface="Calibri"/>
              <a:cs typeface="Calibri"/>
            </a:endParaRPr>
          </a:p>
          <a:p>
            <a:pPr marL="227329" marR="837565" indent="-215265">
              <a:lnSpc>
                <a:spcPts val="2200"/>
              </a:lnSpc>
              <a:spcBef>
                <a:spcPts val="515"/>
              </a:spcBef>
              <a:buClr>
                <a:srgbClr val="A07910"/>
              </a:buClr>
              <a:buFont typeface="Arial"/>
              <a:buChar char="●"/>
              <a:tabLst>
                <a:tab pos="228600" algn="l"/>
              </a:tabLst>
            </a:pPr>
            <a:r>
              <a:rPr sz="2000" dirty="0">
                <a:latin typeface="Calibri"/>
                <a:cs typeface="Calibri"/>
              </a:rPr>
              <a:t>Ja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talvella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seurata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jäätilannetta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jäätymistä,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jään 	</a:t>
            </a:r>
            <a:r>
              <a:rPr sz="2000" spc="-10" dirty="0">
                <a:latin typeface="Calibri"/>
                <a:cs typeface="Calibri"/>
              </a:rPr>
              <a:t>paksuutta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ja/tai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jäänlähtöä.</a:t>
            </a:r>
            <a:endParaRPr sz="2000">
              <a:latin typeface="Calibri"/>
              <a:cs typeface="Calibri"/>
            </a:endParaRPr>
          </a:p>
          <a:p>
            <a:pPr marL="227329" marR="82550" indent="-215265">
              <a:lnSpc>
                <a:spcPts val="2200"/>
              </a:lnSpc>
              <a:spcBef>
                <a:spcPts val="484"/>
              </a:spcBef>
              <a:buClr>
                <a:srgbClr val="A07910"/>
              </a:buClr>
              <a:buFont typeface="Arial"/>
              <a:buChar char="●"/>
              <a:tabLst>
                <a:tab pos="228600" algn="l"/>
              </a:tabLst>
            </a:pPr>
            <a:r>
              <a:rPr sz="2000" spc="-20" dirty="0">
                <a:latin typeface="Calibri"/>
                <a:cs typeface="Calibri"/>
              </a:rPr>
              <a:t>Leväseuranta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alkaa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taas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seuraavan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vuoden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kesäkuussa,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nyt 	</a:t>
            </a:r>
            <a:r>
              <a:rPr sz="2000" spc="-10" dirty="0">
                <a:latin typeface="Calibri"/>
                <a:cs typeface="Calibri"/>
              </a:rPr>
              <a:t>perustetut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havaintopaikat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ovat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oletuksena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mukana.</a:t>
            </a:r>
            <a:endParaRPr sz="2000">
              <a:latin typeface="Calibri"/>
              <a:cs typeface="Calibri"/>
            </a:endParaRPr>
          </a:p>
          <a:p>
            <a:pPr marL="227329" marR="5080" indent="-215265">
              <a:lnSpc>
                <a:spcPts val="2210"/>
              </a:lnSpc>
              <a:spcBef>
                <a:spcPts val="464"/>
              </a:spcBef>
              <a:buClr>
                <a:srgbClr val="A07910"/>
              </a:buClr>
              <a:buFont typeface="Arial"/>
              <a:buChar char="●"/>
              <a:tabLst>
                <a:tab pos="228600" algn="l"/>
              </a:tabLst>
            </a:pPr>
            <a:r>
              <a:rPr sz="2000" dirty="0">
                <a:latin typeface="Calibri"/>
                <a:cs typeface="Calibri"/>
              </a:rPr>
              <a:t>Jos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jollain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paikalla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havainnointi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jatku,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merkitään 	</a:t>
            </a:r>
            <a:r>
              <a:rPr sz="2000" spc="-20" dirty="0">
                <a:latin typeface="Calibri"/>
                <a:cs typeface="Calibri"/>
              </a:rPr>
              <a:t>”entiseksi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leväseurannan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havaintopaikaksi”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säilyy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arkistona.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263757" y="5632193"/>
            <a:ext cx="1663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615C54"/>
                </a:solidFill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268710" y="4021326"/>
            <a:ext cx="127635" cy="15417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  <a:tabLst>
                <a:tab pos="1116965" algn="l"/>
              </a:tabLst>
            </a:pP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ESITYKSEN</a:t>
            </a:r>
            <a:r>
              <a:rPr sz="800" spc="-55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PITÄJÄ,</a:t>
            </a:r>
            <a:r>
              <a:rPr sz="800" spc="-40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DDDAD5"/>
                </a:solidFill>
                <a:latin typeface="Calibri"/>
                <a:cs typeface="Calibri"/>
              </a:rPr>
              <a:t>SYKE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	</a:t>
            </a:r>
            <a:r>
              <a:rPr sz="800" spc="-10" dirty="0">
                <a:solidFill>
                  <a:srgbClr val="DDDAD5"/>
                </a:solidFill>
                <a:latin typeface="Calibri"/>
                <a:cs typeface="Calibri"/>
              </a:rPr>
              <a:t>13.5.2020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591" y="1207007"/>
            <a:ext cx="9142476" cy="25709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39943" y="2841750"/>
            <a:ext cx="13252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04" dirty="0">
                <a:solidFill>
                  <a:srgbClr val="000000"/>
                </a:solidFill>
              </a:rPr>
              <a:t>Kiitos!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775591" y="3776471"/>
            <a:ext cx="9142730" cy="2574290"/>
            <a:chOff x="775591" y="3776471"/>
            <a:chExt cx="9142730" cy="25742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591" y="3776471"/>
              <a:ext cx="9142476" cy="25740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7863" y="5623559"/>
              <a:ext cx="96012" cy="137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263" y="5623559"/>
              <a:ext cx="100583" cy="228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1579" y="5637275"/>
              <a:ext cx="86868" cy="137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5295" y="5650991"/>
              <a:ext cx="77723" cy="91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5547" y="5646419"/>
              <a:ext cx="91439" cy="365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9867" y="5660135"/>
              <a:ext cx="73152" cy="91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4439" y="5669279"/>
              <a:ext cx="73152" cy="228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0975" y="5682995"/>
              <a:ext cx="73152" cy="182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0975" y="5692139"/>
              <a:ext cx="361188" cy="2743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55295" y="571728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16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12395" y="5714999"/>
              <a:ext cx="502919" cy="7772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35255" y="575386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87886" y="57538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8B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06174" y="576300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69B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14731" y="5790437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99263" y="5792723"/>
              <a:ext cx="54864" cy="457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450723" y="579500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4572" y="0"/>
                  </a:lnTo>
                </a:path>
                <a:path w="73659">
                  <a:moveTo>
                    <a:pt x="18287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6DCE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03835" y="5792723"/>
              <a:ext cx="96011" cy="182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08407" y="5797295"/>
              <a:ext cx="315468" cy="4572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35839" y="5843015"/>
              <a:ext cx="251460" cy="182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54127" y="5861303"/>
              <a:ext cx="214884" cy="228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90703" y="5884163"/>
              <a:ext cx="146304" cy="137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1811" y="5952743"/>
              <a:ext cx="59435" cy="1828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642750" y="5959601"/>
              <a:ext cx="79375" cy="5080"/>
            </a:xfrm>
            <a:custGeom>
              <a:avLst/>
              <a:gdLst/>
              <a:ahLst/>
              <a:cxnLst/>
              <a:rect l="l" t="t" r="r" b="b"/>
              <a:pathLst>
                <a:path w="79375" h="5079">
                  <a:moveTo>
                    <a:pt x="0" y="0"/>
                  </a:moveTo>
                  <a:lnTo>
                    <a:pt x="79232" y="0"/>
                  </a:lnTo>
                </a:path>
                <a:path w="79375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11330" y="5961887"/>
              <a:ext cx="10652" cy="457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72415" y="5957315"/>
              <a:ext cx="18288" cy="1828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642750" y="5968745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7239" y="5966459"/>
              <a:ext cx="68580" cy="1371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642750" y="5973317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94691" y="5957315"/>
              <a:ext cx="86868" cy="4114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42750" y="5977889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09575" y="5957315"/>
              <a:ext cx="105155" cy="5029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642750" y="5982461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0" y="0"/>
                  </a:moveTo>
                  <a:lnTo>
                    <a:pt x="18288" y="0"/>
                  </a:lnTo>
                </a:path>
                <a:path w="18414" h="13970">
                  <a:moveTo>
                    <a:pt x="0" y="4571"/>
                  </a:moveTo>
                  <a:lnTo>
                    <a:pt x="18288" y="4571"/>
                  </a:lnTo>
                </a:path>
                <a:path w="18414" h="13970">
                  <a:moveTo>
                    <a:pt x="0" y="9143"/>
                  </a:moveTo>
                  <a:lnTo>
                    <a:pt x="18288" y="9143"/>
                  </a:lnTo>
                </a:path>
                <a:path w="18414" h="13970">
                  <a:moveTo>
                    <a:pt x="0" y="13715"/>
                  </a:moveTo>
                  <a:lnTo>
                    <a:pt x="18288" y="13715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02667" y="5975603"/>
              <a:ext cx="73152" cy="3657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642750" y="600074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22123" y="5993891"/>
              <a:ext cx="45720" cy="1828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642750" y="6005321"/>
              <a:ext cx="45720" cy="5080"/>
            </a:xfrm>
            <a:custGeom>
              <a:avLst/>
              <a:gdLst/>
              <a:ahLst/>
              <a:cxnLst/>
              <a:rect l="l" t="t" r="r" b="b"/>
              <a:pathLst>
                <a:path w="45719" h="5079">
                  <a:moveTo>
                    <a:pt x="0" y="0"/>
                  </a:moveTo>
                  <a:lnTo>
                    <a:pt x="18288" y="0"/>
                  </a:lnTo>
                </a:path>
                <a:path w="45719" h="5079">
                  <a:moveTo>
                    <a:pt x="0" y="4572"/>
                  </a:moveTo>
                  <a:lnTo>
                    <a:pt x="45719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09575" y="6003035"/>
              <a:ext cx="68580" cy="1828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642750" y="601446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25527" y="6012179"/>
              <a:ext cx="59435" cy="1371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642750" y="60190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09575" y="6021323"/>
              <a:ext cx="68579" cy="457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642750" y="602360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02667" y="602818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42750" y="602818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31267" y="6007607"/>
              <a:ext cx="27432" cy="5029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642750" y="603275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09575" y="6025895"/>
              <a:ext cx="77723" cy="1371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71247" y="6025895"/>
              <a:ext cx="18288" cy="18288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642750" y="60373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02667" y="6030467"/>
              <a:ext cx="18288" cy="1828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071247" y="6041897"/>
              <a:ext cx="589915" cy="5080"/>
            </a:xfrm>
            <a:custGeom>
              <a:avLst/>
              <a:gdLst/>
              <a:ahLst/>
              <a:cxnLst/>
              <a:rect l="l" t="t" r="r" b="b"/>
              <a:pathLst>
                <a:path w="589914" h="5079">
                  <a:moveTo>
                    <a:pt x="571503" y="0"/>
                  </a:moveTo>
                  <a:lnTo>
                    <a:pt x="589791" y="0"/>
                  </a:lnTo>
                </a:path>
                <a:path w="589914" h="5079">
                  <a:moveTo>
                    <a:pt x="0" y="4572"/>
                  </a:moveTo>
                  <a:lnTo>
                    <a:pt x="13716" y="4572"/>
                  </a:lnTo>
                </a:path>
                <a:path w="589914" h="5079">
                  <a:moveTo>
                    <a:pt x="571503" y="4572"/>
                  </a:moveTo>
                  <a:lnTo>
                    <a:pt x="589791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15902" y="60464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80" y="0"/>
                  </a:lnTo>
                </a:path>
              </a:pathLst>
            </a:custGeom>
            <a:ln w="4572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02667" y="605104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71247" y="6048755"/>
              <a:ext cx="13716" cy="457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73583" y="6039611"/>
              <a:ext cx="32004" cy="2286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642750" y="6051041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95859" y="6035039"/>
              <a:ext cx="91440" cy="35051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235839" y="6055613"/>
              <a:ext cx="425450" cy="5080"/>
            </a:xfrm>
            <a:custGeom>
              <a:avLst/>
              <a:gdLst/>
              <a:ahLst/>
              <a:cxnLst/>
              <a:rect l="l" t="t" r="r" b="b"/>
              <a:pathLst>
                <a:path w="425450" h="5079">
                  <a:moveTo>
                    <a:pt x="406911" y="0"/>
                  </a:moveTo>
                  <a:lnTo>
                    <a:pt x="425199" y="0"/>
                  </a:lnTo>
                </a:path>
                <a:path w="425450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38178" y="6057899"/>
              <a:ext cx="22859" cy="457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02667" y="6053327"/>
              <a:ext cx="77724" cy="1371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11330" y="6053327"/>
              <a:ext cx="10652" cy="914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222123" y="606475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02667" y="6067043"/>
              <a:ext cx="64007" cy="3047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222123" y="606856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3175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9263757" y="5632193"/>
            <a:ext cx="1663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615C54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716399" y="4005172"/>
            <a:ext cx="3173730" cy="7359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lang="fi-FI" sz="2000" spc="165" dirty="0" smtClean="0">
                <a:latin typeface="Tahoma"/>
                <a:cs typeface="Tahoma"/>
              </a:rPr>
              <a:t>Osmo Siira</a:t>
            </a:r>
            <a:endParaRPr sz="20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lang="fi-FI" sz="2000" spc="-10" dirty="0" smtClean="0">
                <a:latin typeface="Tahoma"/>
                <a:cs typeface="Tahoma"/>
              </a:rPr>
              <a:t>osmo.siira@cwan.fi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0" dirty="0"/>
              <a:t>Sisällys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5591" y="3777995"/>
            <a:ext cx="9142730" cy="2573020"/>
            <a:chOff x="775591" y="3777995"/>
            <a:chExt cx="9142730" cy="2573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591" y="3777995"/>
              <a:ext cx="9142463" cy="2572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863" y="5623559"/>
              <a:ext cx="96012" cy="137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9263" y="5623559"/>
              <a:ext cx="100583" cy="228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1579" y="5637275"/>
              <a:ext cx="86868" cy="137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5295" y="5650991"/>
              <a:ext cx="77723" cy="91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5547" y="5646419"/>
              <a:ext cx="91439" cy="365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9867" y="5660135"/>
              <a:ext cx="73152" cy="9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4439" y="5669279"/>
              <a:ext cx="73152" cy="228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0975" y="5682995"/>
              <a:ext cx="73152" cy="182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0975" y="5692139"/>
              <a:ext cx="361188" cy="274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55295" y="571728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16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2395" y="5714999"/>
              <a:ext cx="502919" cy="777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35255" y="575386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7886" y="57538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8B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06174" y="576300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69B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4731" y="5790437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99263" y="5792723"/>
              <a:ext cx="54864" cy="45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50723" y="579500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4572" y="0"/>
                  </a:lnTo>
                </a:path>
                <a:path w="73659">
                  <a:moveTo>
                    <a:pt x="18287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6DCE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3835" y="5792723"/>
              <a:ext cx="96011" cy="182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08407" y="5797295"/>
              <a:ext cx="315468" cy="457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35839" y="5843015"/>
              <a:ext cx="251460" cy="182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4127" y="5861303"/>
              <a:ext cx="214884" cy="228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90703" y="5884163"/>
              <a:ext cx="146304" cy="137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1811" y="5952743"/>
              <a:ext cx="59435" cy="1828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42750" y="5959601"/>
              <a:ext cx="79375" cy="5080"/>
            </a:xfrm>
            <a:custGeom>
              <a:avLst/>
              <a:gdLst/>
              <a:ahLst/>
              <a:cxnLst/>
              <a:rect l="l" t="t" r="r" b="b"/>
              <a:pathLst>
                <a:path w="79375" h="5079">
                  <a:moveTo>
                    <a:pt x="0" y="0"/>
                  </a:moveTo>
                  <a:lnTo>
                    <a:pt x="79232" y="0"/>
                  </a:lnTo>
                </a:path>
                <a:path w="79375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11330" y="5961887"/>
              <a:ext cx="10652" cy="45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72415" y="5957315"/>
              <a:ext cx="18288" cy="1828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42750" y="5968745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07239" y="5966459"/>
              <a:ext cx="68580" cy="1371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2750" y="5973317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94691" y="5957315"/>
              <a:ext cx="86868" cy="4114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42750" y="5977889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09575" y="5957315"/>
              <a:ext cx="105155" cy="5029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42750" y="5982461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0" y="0"/>
                  </a:moveTo>
                  <a:lnTo>
                    <a:pt x="18288" y="0"/>
                  </a:lnTo>
                </a:path>
                <a:path w="18414" h="13970">
                  <a:moveTo>
                    <a:pt x="0" y="4571"/>
                  </a:moveTo>
                  <a:lnTo>
                    <a:pt x="18288" y="4571"/>
                  </a:lnTo>
                </a:path>
                <a:path w="18414" h="13970">
                  <a:moveTo>
                    <a:pt x="0" y="9143"/>
                  </a:moveTo>
                  <a:lnTo>
                    <a:pt x="18288" y="9143"/>
                  </a:lnTo>
                </a:path>
                <a:path w="18414" h="13970">
                  <a:moveTo>
                    <a:pt x="0" y="13715"/>
                  </a:moveTo>
                  <a:lnTo>
                    <a:pt x="18288" y="13715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02667" y="5975603"/>
              <a:ext cx="73152" cy="3657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42750" y="600074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22123" y="5993891"/>
              <a:ext cx="45720" cy="1828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42750" y="6005321"/>
              <a:ext cx="45720" cy="5080"/>
            </a:xfrm>
            <a:custGeom>
              <a:avLst/>
              <a:gdLst/>
              <a:ahLst/>
              <a:cxnLst/>
              <a:rect l="l" t="t" r="r" b="b"/>
              <a:pathLst>
                <a:path w="45719" h="5079">
                  <a:moveTo>
                    <a:pt x="0" y="0"/>
                  </a:moveTo>
                  <a:lnTo>
                    <a:pt x="18288" y="0"/>
                  </a:lnTo>
                </a:path>
                <a:path w="45719" h="5079">
                  <a:moveTo>
                    <a:pt x="0" y="4572"/>
                  </a:moveTo>
                  <a:lnTo>
                    <a:pt x="45719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09575" y="6003035"/>
              <a:ext cx="68580" cy="1828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42750" y="601446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25527" y="6012179"/>
              <a:ext cx="59435" cy="1371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42750" y="60190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09575" y="6021323"/>
              <a:ext cx="68579" cy="457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42750" y="602360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02667" y="602818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42750" y="602818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31267" y="6007607"/>
              <a:ext cx="27432" cy="5029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42750" y="603275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09575" y="6025895"/>
              <a:ext cx="77723" cy="1371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71247" y="6025895"/>
              <a:ext cx="18288" cy="1828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642750" y="60373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02667" y="6030467"/>
              <a:ext cx="18288" cy="1828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071247" y="6041897"/>
              <a:ext cx="589915" cy="5080"/>
            </a:xfrm>
            <a:custGeom>
              <a:avLst/>
              <a:gdLst/>
              <a:ahLst/>
              <a:cxnLst/>
              <a:rect l="l" t="t" r="r" b="b"/>
              <a:pathLst>
                <a:path w="589914" h="5079">
                  <a:moveTo>
                    <a:pt x="571503" y="0"/>
                  </a:moveTo>
                  <a:lnTo>
                    <a:pt x="589791" y="0"/>
                  </a:lnTo>
                </a:path>
                <a:path w="589914" h="5079">
                  <a:moveTo>
                    <a:pt x="0" y="4572"/>
                  </a:moveTo>
                  <a:lnTo>
                    <a:pt x="13716" y="4572"/>
                  </a:lnTo>
                </a:path>
                <a:path w="589914" h="5079">
                  <a:moveTo>
                    <a:pt x="571503" y="4572"/>
                  </a:moveTo>
                  <a:lnTo>
                    <a:pt x="589791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15902" y="60464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80" y="0"/>
                  </a:lnTo>
                </a:path>
              </a:pathLst>
            </a:custGeom>
            <a:ln w="4572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02667" y="605104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71247" y="6048755"/>
              <a:ext cx="13716" cy="457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73583" y="6039611"/>
              <a:ext cx="32004" cy="2286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642750" y="6051041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95859" y="6035039"/>
              <a:ext cx="91440" cy="3505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235839" y="6055613"/>
              <a:ext cx="425450" cy="5080"/>
            </a:xfrm>
            <a:custGeom>
              <a:avLst/>
              <a:gdLst/>
              <a:ahLst/>
              <a:cxnLst/>
              <a:rect l="l" t="t" r="r" b="b"/>
              <a:pathLst>
                <a:path w="425450" h="5079">
                  <a:moveTo>
                    <a:pt x="406911" y="0"/>
                  </a:moveTo>
                  <a:lnTo>
                    <a:pt x="425199" y="0"/>
                  </a:lnTo>
                </a:path>
                <a:path w="425450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38178" y="6057899"/>
              <a:ext cx="22859" cy="457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02667" y="6053327"/>
              <a:ext cx="77724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11330" y="6053327"/>
              <a:ext cx="10652" cy="914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222123" y="606475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02667" y="6067043"/>
              <a:ext cx="64007" cy="304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222123" y="606856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3175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1913508" y="2461361"/>
            <a:ext cx="6576059" cy="30734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27965" indent="-215265">
              <a:lnSpc>
                <a:spcPct val="100000"/>
              </a:lnSpc>
              <a:spcBef>
                <a:spcPts val="700"/>
              </a:spcBef>
              <a:buClr>
                <a:srgbClr val="A07910"/>
              </a:buClr>
              <a:buFont typeface="Arial"/>
              <a:buChar char="●"/>
              <a:tabLst>
                <a:tab pos="227965" algn="l"/>
              </a:tabLst>
            </a:pPr>
            <a:r>
              <a:rPr sz="2000" spc="-10" dirty="0">
                <a:latin typeface="Calibri"/>
                <a:cs typeface="Calibri"/>
              </a:rPr>
              <a:t>Toimet </a:t>
            </a:r>
            <a:r>
              <a:rPr sz="2000" dirty="0">
                <a:latin typeface="Calibri"/>
                <a:cs typeface="Calibri"/>
              </a:rPr>
              <a:t>ennen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seurannan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alkamista</a:t>
            </a:r>
            <a:endParaRPr sz="2000">
              <a:latin typeface="Calibri"/>
              <a:cs typeface="Calibri"/>
            </a:endParaRPr>
          </a:p>
          <a:p>
            <a:pPr marL="441325" lvl="1" indent="-212725">
              <a:lnSpc>
                <a:spcPct val="100000"/>
              </a:lnSpc>
              <a:spcBef>
                <a:spcPts val="600"/>
              </a:spcBef>
              <a:buClr>
                <a:srgbClr val="A07910"/>
              </a:buClr>
              <a:buFont typeface="Arial"/>
              <a:buChar char="•"/>
              <a:tabLst>
                <a:tab pos="441325" algn="l"/>
              </a:tabLst>
            </a:pPr>
            <a:r>
              <a:rPr sz="2000" spc="-20" dirty="0">
                <a:latin typeface="Calibri"/>
                <a:cs typeface="Calibri"/>
              </a:rPr>
              <a:t>Käyttäjätunnuksen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luominen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Järvi-meriwikiin</a:t>
            </a:r>
            <a:endParaRPr sz="2000">
              <a:latin typeface="Calibri"/>
              <a:cs typeface="Calibri"/>
            </a:endParaRPr>
          </a:p>
          <a:p>
            <a:pPr marL="441325" lvl="1" indent="-212725">
              <a:lnSpc>
                <a:spcPct val="100000"/>
              </a:lnSpc>
              <a:spcBef>
                <a:spcPts val="600"/>
              </a:spcBef>
              <a:buClr>
                <a:srgbClr val="A07910"/>
              </a:buClr>
              <a:buFont typeface="Arial"/>
              <a:buChar char="•"/>
              <a:tabLst>
                <a:tab pos="441325" algn="l"/>
              </a:tabLst>
            </a:pPr>
            <a:r>
              <a:rPr sz="2000" spc="-20" dirty="0">
                <a:latin typeface="Calibri"/>
                <a:cs typeface="Calibri"/>
              </a:rPr>
              <a:t>Havaintopaikan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perustaminen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155"/>
              </a:spcBef>
              <a:buClr>
                <a:srgbClr val="A07910"/>
              </a:buClr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227965" indent="-215265">
              <a:lnSpc>
                <a:spcPct val="100000"/>
              </a:lnSpc>
              <a:buClr>
                <a:srgbClr val="A07910"/>
              </a:buClr>
              <a:buFont typeface="Arial"/>
              <a:buChar char="●"/>
              <a:tabLst>
                <a:tab pos="227965" algn="l"/>
              </a:tabLst>
            </a:pPr>
            <a:r>
              <a:rPr sz="2000" spc="-10" dirty="0">
                <a:latin typeface="Calibri"/>
                <a:cs typeface="Calibri"/>
              </a:rPr>
              <a:t>Toimet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seurannan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aikana</a:t>
            </a:r>
            <a:endParaRPr sz="2000">
              <a:latin typeface="Calibri"/>
              <a:cs typeface="Calibri"/>
            </a:endParaRPr>
          </a:p>
          <a:p>
            <a:pPr marL="441325" lvl="1" indent="-212725">
              <a:lnSpc>
                <a:spcPct val="100000"/>
              </a:lnSpc>
              <a:spcBef>
                <a:spcPts val="600"/>
              </a:spcBef>
              <a:buClr>
                <a:srgbClr val="A07910"/>
              </a:buClr>
              <a:buFont typeface="Arial"/>
              <a:buChar char="•"/>
              <a:tabLst>
                <a:tab pos="441325" algn="l"/>
              </a:tabLst>
            </a:pPr>
            <a:r>
              <a:rPr sz="2000" spc="-10" dirty="0">
                <a:latin typeface="Calibri"/>
                <a:cs typeface="Calibri"/>
              </a:rPr>
              <a:t>Havainnon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tekeminen</a:t>
            </a:r>
            <a:endParaRPr sz="2000">
              <a:latin typeface="Calibri"/>
              <a:cs typeface="Calibri"/>
            </a:endParaRPr>
          </a:p>
          <a:p>
            <a:pPr marL="441325" lvl="1" indent="-212725">
              <a:lnSpc>
                <a:spcPct val="100000"/>
              </a:lnSpc>
              <a:spcBef>
                <a:spcPts val="600"/>
              </a:spcBef>
              <a:buClr>
                <a:srgbClr val="A07910"/>
              </a:buClr>
              <a:buFont typeface="Arial"/>
              <a:buChar char="•"/>
              <a:tabLst>
                <a:tab pos="441325" algn="l"/>
              </a:tabLst>
            </a:pPr>
            <a:r>
              <a:rPr sz="2000" spc="-10" dirty="0">
                <a:latin typeface="Calibri"/>
                <a:cs typeface="Calibri"/>
              </a:rPr>
              <a:t>Havainnon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ilmoittaminen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Havaintolähetillä</a:t>
            </a:r>
            <a:endParaRPr sz="2000">
              <a:latin typeface="Calibri"/>
              <a:cs typeface="Calibri"/>
            </a:endParaRPr>
          </a:p>
          <a:p>
            <a:pPr marL="441325" lvl="1" indent="-212725">
              <a:lnSpc>
                <a:spcPct val="100000"/>
              </a:lnSpc>
              <a:spcBef>
                <a:spcPts val="600"/>
              </a:spcBef>
              <a:buClr>
                <a:srgbClr val="A07910"/>
              </a:buClr>
              <a:buFont typeface="Arial"/>
              <a:buChar char="•"/>
              <a:tabLst>
                <a:tab pos="441325" algn="l"/>
              </a:tabLst>
            </a:pPr>
            <a:r>
              <a:rPr sz="2000" spc="-10" dirty="0">
                <a:latin typeface="Calibri"/>
                <a:cs typeface="Calibri"/>
              </a:rPr>
              <a:t>Havainnon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ilmoittaminen/muokkaaminen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Järvi-meriwikissä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298809" y="5632193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615C54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268710" y="4021326"/>
            <a:ext cx="127635" cy="15417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  <a:tabLst>
                <a:tab pos="1116965" algn="l"/>
              </a:tabLst>
            </a:pP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ESITYKSEN</a:t>
            </a:r>
            <a:r>
              <a:rPr sz="800" spc="-55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PITÄJÄ,</a:t>
            </a:r>
            <a:r>
              <a:rPr sz="800" spc="-40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DDDAD5"/>
                </a:solidFill>
                <a:latin typeface="Calibri"/>
                <a:cs typeface="Calibri"/>
              </a:rPr>
              <a:t>SYKE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	</a:t>
            </a:r>
            <a:r>
              <a:rPr sz="800" spc="-10" dirty="0">
                <a:solidFill>
                  <a:srgbClr val="DDDAD5"/>
                </a:solidFill>
                <a:latin typeface="Calibri"/>
                <a:cs typeface="Calibri"/>
              </a:rPr>
              <a:t>13.5.2020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73" name="Kuva 72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473" y="467255"/>
            <a:ext cx="4114800" cy="22384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Käyttäjätunnus</a:t>
            </a:r>
            <a:r>
              <a:rPr dirty="0"/>
              <a:t> </a:t>
            </a:r>
            <a:r>
              <a:rPr spc="170" dirty="0"/>
              <a:t>Järvi-</a:t>
            </a:r>
            <a:r>
              <a:rPr spc="190" dirty="0"/>
              <a:t>meriwikiin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5591" y="3777995"/>
            <a:ext cx="9142730" cy="2573020"/>
            <a:chOff x="775591" y="3777995"/>
            <a:chExt cx="9142730" cy="2573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591" y="3777995"/>
              <a:ext cx="9142463" cy="2572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863" y="5623559"/>
              <a:ext cx="96012" cy="137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9263" y="5623559"/>
              <a:ext cx="100583" cy="228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1579" y="5637275"/>
              <a:ext cx="86868" cy="137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5295" y="5650991"/>
              <a:ext cx="77723" cy="91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5547" y="5646419"/>
              <a:ext cx="91439" cy="365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9867" y="5660135"/>
              <a:ext cx="73152" cy="9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4439" y="5669279"/>
              <a:ext cx="73152" cy="228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0975" y="5682995"/>
              <a:ext cx="73152" cy="182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0975" y="5692139"/>
              <a:ext cx="361188" cy="274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55295" y="571728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16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2395" y="5714999"/>
              <a:ext cx="502919" cy="777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35255" y="575386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7886" y="57538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8B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06174" y="576300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69B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4731" y="5790437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99263" y="5792723"/>
              <a:ext cx="54864" cy="45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50723" y="579500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4572" y="0"/>
                  </a:lnTo>
                </a:path>
                <a:path w="73659">
                  <a:moveTo>
                    <a:pt x="18287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6DCE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3835" y="5792723"/>
              <a:ext cx="96011" cy="182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08407" y="5797295"/>
              <a:ext cx="315468" cy="457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35839" y="5843015"/>
              <a:ext cx="251460" cy="182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4127" y="5861303"/>
              <a:ext cx="214884" cy="228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90703" y="5884163"/>
              <a:ext cx="146304" cy="137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1811" y="5952743"/>
              <a:ext cx="59435" cy="1828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42750" y="5959601"/>
              <a:ext cx="79375" cy="5080"/>
            </a:xfrm>
            <a:custGeom>
              <a:avLst/>
              <a:gdLst/>
              <a:ahLst/>
              <a:cxnLst/>
              <a:rect l="l" t="t" r="r" b="b"/>
              <a:pathLst>
                <a:path w="79375" h="5079">
                  <a:moveTo>
                    <a:pt x="0" y="0"/>
                  </a:moveTo>
                  <a:lnTo>
                    <a:pt x="79232" y="0"/>
                  </a:lnTo>
                </a:path>
                <a:path w="79375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11330" y="5961887"/>
              <a:ext cx="10652" cy="45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72415" y="5957315"/>
              <a:ext cx="18288" cy="1828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42750" y="5968745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07239" y="5966459"/>
              <a:ext cx="68580" cy="1371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2750" y="5973317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94691" y="5957315"/>
              <a:ext cx="86868" cy="4114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42750" y="5977889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09575" y="5957315"/>
              <a:ext cx="105155" cy="5029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42750" y="5982461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0" y="0"/>
                  </a:moveTo>
                  <a:lnTo>
                    <a:pt x="18288" y="0"/>
                  </a:lnTo>
                </a:path>
                <a:path w="18414" h="13970">
                  <a:moveTo>
                    <a:pt x="0" y="4571"/>
                  </a:moveTo>
                  <a:lnTo>
                    <a:pt x="18288" y="4571"/>
                  </a:lnTo>
                </a:path>
                <a:path w="18414" h="13970">
                  <a:moveTo>
                    <a:pt x="0" y="9143"/>
                  </a:moveTo>
                  <a:lnTo>
                    <a:pt x="18288" y="9143"/>
                  </a:lnTo>
                </a:path>
                <a:path w="18414" h="13970">
                  <a:moveTo>
                    <a:pt x="0" y="13715"/>
                  </a:moveTo>
                  <a:lnTo>
                    <a:pt x="18288" y="13715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02667" y="5975603"/>
              <a:ext cx="73152" cy="3657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42750" y="600074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22123" y="5993891"/>
              <a:ext cx="45720" cy="1828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42750" y="6005321"/>
              <a:ext cx="45720" cy="5080"/>
            </a:xfrm>
            <a:custGeom>
              <a:avLst/>
              <a:gdLst/>
              <a:ahLst/>
              <a:cxnLst/>
              <a:rect l="l" t="t" r="r" b="b"/>
              <a:pathLst>
                <a:path w="45719" h="5079">
                  <a:moveTo>
                    <a:pt x="0" y="0"/>
                  </a:moveTo>
                  <a:lnTo>
                    <a:pt x="18288" y="0"/>
                  </a:lnTo>
                </a:path>
                <a:path w="45719" h="5079">
                  <a:moveTo>
                    <a:pt x="0" y="4572"/>
                  </a:moveTo>
                  <a:lnTo>
                    <a:pt x="45719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09575" y="6003035"/>
              <a:ext cx="68580" cy="1828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42750" y="601446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25527" y="6012179"/>
              <a:ext cx="59435" cy="1371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42750" y="60190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09575" y="6021323"/>
              <a:ext cx="68579" cy="457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42750" y="602360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02667" y="602818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42750" y="602818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31267" y="6007607"/>
              <a:ext cx="27432" cy="5029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42750" y="603275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09575" y="6025895"/>
              <a:ext cx="77723" cy="1371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71247" y="6025895"/>
              <a:ext cx="18288" cy="1828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642750" y="60373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02667" y="6030467"/>
              <a:ext cx="18288" cy="1828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071247" y="6041897"/>
              <a:ext cx="589915" cy="5080"/>
            </a:xfrm>
            <a:custGeom>
              <a:avLst/>
              <a:gdLst/>
              <a:ahLst/>
              <a:cxnLst/>
              <a:rect l="l" t="t" r="r" b="b"/>
              <a:pathLst>
                <a:path w="589914" h="5079">
                  <a:moveTo>
                    <a:pt x="571503" y="0"/>
                  </a:moveTo>
                  <a:lnTo>
                    <a:pt x="589791" y="0"/>
                  </a:lnTo>
                </a:path>
                <a:path w="589914" h="5079">
                  <a:moveTo>
                    <a:pt x="0" y="4572"/>
                  </a:moveTo>
                  <a:lnTo>
                    <a:pt x="13716" y="4572"/>
                  </a:lnTo>
                </a:path>
                <a:path w="589914" h="5079">
                  <a:moveTo>
                    <a:pt x="571503" y="4572"/>
                  </a:moveTo>
                  <a:lnTo>
                    <a:pt x="589791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15902" y="60464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80" y="0"/>
                  </a:lnTo>
                </a:path>
              </a:pathLst>
            </a:custGeom>
            <a:ln w="4572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02667" y="605104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71247" y="6048755"/>
              <a:ext cx="13716" cy="457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73583" y="6039611"/>
              <a:ext cx="32004" cy="2286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642750" y="6051041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95859" y="6035039"/>
              <a:ext cx="91440" cy="3505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235839" y="6055613"/>
              <a:ext cx="425450" cy="5080"/>
            </a:xfrm>
            <a:custGeom>
              <a:avLst/>
              <a:gdLst/>
              <a:ahLst/>
              <a:cxnLst/>
              <a:rect l="l" t="t" r="r" b="b"/>
              <a:pathLst>
                <a:path w="425450" h="5079">
                  <a:moveTo>
                    <a:pt x="406911" y="0"/>
                  </a:moveTo>
                  <a:lnTo>
                    <a:pt x="425199" y="0"/>
                  </a:lnTo>
                </a:path>
                <a:path w="425450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38178" y="6057899"/>
              <a:ext cx="22859" cy="457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02667" y="6053327"/>
              <a:ext cx="77724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11330" y="6053327"/>
              <a:ext cx="10652" cy="914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222123" y="606475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02667" y="6067043"/>
              <a:ext cx="64007" cy="304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222123" y="606856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3175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1913508" y="2426308"/>
            <a:ext cx="6798309" cy="284670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27965" indent="-215265">
              <a:lnSpc>
                <a:spcPct val="100000"/>
              </a:lnSpc>
              <a:spcBef>
                <a:spcPts val="385"/>
              </a:spcBef>
              <a:buClr>
                <a:srgbClr val="A07910"/>
              </a:buClr>
              <a:buFont typeface="Arial"/>
              <a:buChar char="●"/>
              <a:tabLst>
                <a:tab pos="227965" algn="l"/>
              </a:tabLst>
            </a:pPr>
            <a:r>
              <a:rPr sz="2000" spc="-20" dirty="0">
                <a:latin typeface="Calibri"/>
                <a:cs typeface="Calibri"/>
              </a:rPr>
              <a:t>Käyttäjät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luovat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itse </a:t>
            </a:r>
            <a:r>
              <a:rPr sz="2000" spc="-20" dirty="0">
                <a:latin typeface="Calibri"/>
                <a:cs typeface="Calibri"/>
              </a:rPr>
              <a:t>käyttäjätunnuksen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palvelussa</a:t>
            </a:r>
            <a:endParaRPr sz="2000" dirty="0">
              <a:latin typeface="Calibri"/>
              <a:cs typeface="Calibri"/>
            </a:endParaRPr>
          </a:p>
          <a:p>
            <a:pPr marL="441325" marR="495300" lvl="1" indent="-212725">
              <a:lnSpc>
                <a:spcPts val="2200"/>
              </a:lnSpc>
              <a:spcBef>
                <a:spcPts val="530"/>
              </a:spcBef>
              <a:buClr>
                <a:srgbClr val="A07910"/>
              </a:buClr>
              <a:buFont typeface="Arial"/>
              <a:buChar char="•"/>
              <a:tabLst>
                <a:tab pos="443865" algn="l"/>
              </a:tabLst>
            </a:pPr>
            <a:r>
              <a:rPr sz="2000" spc="-20" dirty="0">
                <a:latin typeface="Calibri"/>
                <a:cs typeface="Calibri"/>
              </a:rPr>
              <a:t>Tunnus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olla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henkilökohtainen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yhteinen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niille,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jotka 	</a:t>
            </a:r>
            <a:r>
              <a:rPr sz="2000" spc="-20" dirty="0">
                <a:latin typeface="Calibri"/>
                <a:cs typeface="Calibri"/>
              </a:rPr>
              <a:t>päivittävät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samoja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havaintopaikkoja</a:t>
            </a:r>
            <a:endParaRPr sz="2000" dirty="0">
              <a:latin typeface="Calibri"/>
              <a:cs typeface="Calibri"/>
            </a:endParaRPr>
          </a:p>
          <a:p>
            <a:pPr marL="441325" lvl="1" indent="-212725">
              <a:lnSpc>
                <a:spcPct val="100000"/>
              </a:lnSpc>
              <a:spcBef>
                <a:spcPts val="229"/>
              </a:spcBef>
              <a:buClr>
                <a:srgbClr val="A07910"/>
              </a:buClr>
              <a:buFont typeface="Arial"/>
              <a:buChar char="•"/>
              <a:tabLst>
                <a:tab pos="441325" algn="l"/>
              </a:tabLst>
            </a:pPr>
            <a:r>
              <a:rPr sz="2000" spc="-20" dirty="0">
                <a:latin typeface="Calibri"/>
                <a:cs typeface="Calibri"/>
              </a:rPr>
              <a:t>Tunnus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varmennetaan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sähköpostiin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tulevalla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viestillä</a:t>
            </a:r>
            <a:endParaRPr sz="2000" dirty="0">
              <a:latin typeface="Calibri"/>
              <a:cs typeface="Calibri"/>
            </a:endParaRPr>
          </a:p>
          <a:p>
            <a:pPr marL="227329" marR="5080" indent="-215265">
              <a:lnSpc>
                <a:spcPts val="2200"/>
              </a:lnSpc>
              <a:spcBef>
                <a:spcPts val="530"/>
              </a:spcBef>
              <a:buClr>
                <a:srgbClr val="A07910"/>
              </a:buClr>
              <a:buFont typeface="Arial"/>
              <a:buChar char="●"/>
              <a:tabLst>
                <a:tab pos="228600" algn="l"/>
              </a:tabLst>
            </a:pPr>
            <a:r>
              <a:rPr sz="2000" spc="-20" dirty="0">
                <a:latin typeface="Calibri"/>
                <a:cs typeface="Calibri"/>
              </a:rPr>
              <a:t>Tunnukset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ilmoitetaan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rotareiden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yhdyshenkilölle,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joka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lähettää 	</a:t>
            </a:r>
            <a:r>
              <a:rPr sz="2000" dirty="0">
                <a:latin typeface="Calibri"/>
                <a:cs typeface="Calibri"/>
              </a:rPr>
              <a:t>ne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kootusti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Järvi-</a:t>
            </a:r>
            <a:r>
              <a:rPr sz="2000" dirty="0" err="1">
                <a:latin typeface="Calibri"/>
                <a:cs typeface="Calibri"/>
              </a:rPr>
              <a:t>meriwikin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ylläpitäjälle</a:t>
            </a:r>
            <a:r>
              <a:rPr lang="fi-FI" sz="2000" spc="-45" dirty="0"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  <a:p>
            <a:pPr marL="227329" marR="516890" indent="-215265">
              <a:lnSpc>
                <a:spcPct val="91700"/>
              </a:lnSpc>
              <a:spcBef>
                <a:spcPts val="430"/>
              </a:spcBef>
              <a:buClr>
                <a:srgbClr val="A07910"/>
              </a:buClr>
              <a:buFont typeface="Arial"/>
              <a:buChar char="●"/>
              <a:tabLst>
                <a:tab pos="228600" algn="l"/>
              </a:tabLst>
            </a:pPr>
            <a:r>
              <a:rPr sz="2000" dirty="0">
                <a:latin typeface="Calibri"/>
                <a:cs typeface="Calibri"/>
              </a:rPr>
              <a:t>Ylläpitäjä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antaa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tunnuksille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tarvittavat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oikeudet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tarkistaa 	</a:t>
            </a:r>
            <a:r>
              <a:rPr sz="2000" dirty="0">
                <a:latin typeface="Calibri"/>
                <a:cs typeface="Calibri"/>
              </a:rPr>
              <a:t>samalla,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että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varmennettu.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Tarvittaessa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ylläpitäjä 	varmentaa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tunnukset.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298809" y="5632193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615C54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268710" y="4021326"/>
            <a:ext cx="127635" cy="15417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  <a:tabLst>
                <a:tab pos="1116965" algn="l"/>
              </a:tabLst>
            </a:pP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ESITYKSEN</a:t>
            </a:r>
            <a:r>
              <a:rPr sz="800" spc="-55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PITÄJÄ,</a:t>
            </a:r>
            <a:r>
              <a:rPr sz="800" spc="-40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DDDAD5"/>
                </a:solidFill>
                <a:latin typeface="Calibri"/>
                <a:cs typeface="Calibri"/>
              </a:rPr>
              <a:t>SYKE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	</a:t>
            </a:r>
            <a:r>
              <a:rPr sz="800" spc="-10" dirty="0">
                <a:solidFill>
                  <a:srgbClr val="DDDAD5"/>
                </a:solidFill>
                <a:latin typeface="Calibri"/>
                <a:cs typeface="Calibri"/>
              </a:rPr>
              <a:t>13.5.2020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73" name="Kuva 72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418082"/>
            <a:ext cx="3289300" cy="17893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591" y="1207007"/>
            <a:ext cx="9142476" cy="25709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15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Harjoitus:</a:t>
            </a:r>
            <a:r>
              <a:rPr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16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Luo</a:t>
            </a:r>
            <a:r>
              <a:rPr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1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tunnus!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13508" y="2463798"/>
            <a:ext cx="6041390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0" dirty="0">
                <a:latin typeface="Tahoma"/>
                <a:cs typeface="Tahoma"/>
              </a:rPr>
              <a:t>Mene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110" dirty="0">
                <a:latin typeface="Tahoma"/>
                <a:cs typeface="Tahoma"/>
              </a:rPr>
              <a:t>osoitteeseen: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u="heavy" spc="130" dirty="0">
                <a:solidFill>
                  <a:srgbClr val="4E7F83"/>
                </a:solidFill>
                <a:uFill>
                  <a:solidFill>
                    <a:srgbClr val="4F7F82"/>
                  </a:solidFill>
                </a:uFill>
                <a:latin typeface="Tahoma"/>
                <a:cs typeface="Tahoma"/>
                <a:hlinkClick r:id="rId3"/>
              </a:rPr>
              <a:t>www.jarviwiki.fi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120" dirty="0">
                <a:latin typeface="Tahoma"/>
                <a:cs typeface="Tahoma"/>
              </a:rPr>
              <a:t>Valitse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130" dirty="0">
                <a:latin typeface="Tahoma"/>
                <a:cs typeface="Tahoma"/>
              </a:rPr>
              <a:t>sivun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114" dirty="0">
                <a:latin typeface="Tahoma"/>
                <a:cs typeface="Tahoma"/>
              </a:rPr>
              <a:t>yläreunasta: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135" dirty="0">
                <a:latin typeface="Tahoma"/>
                <a:cs typeface="Tahoma"/>
              </a:rPr>
              <a:t>”Luo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130" dirty="0">
                <a:latin typeface="Tahoma"/>
                <a:cs typeface="Tahoma"/>
              </a:rPr>
              <a:t>uusi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125" dirty="0">
                <a:latin typeface="Tahoma"/>
                <a:cs typeface="Tahoma"/>
              </a:rPr>
              <a:t>käyttäjätunnus”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75591" y="3776471"/>
            <a:ext cx="9142730" cy="2574290"/>
            <a:chOff x="775591" y="3776471"/>
            <a:chExt cx="9142730" cy="257429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5591" y="3776471"/>
              <a:ext cx="9142476" cy="25740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7863" y="5623559"/>
              <a:ext cx="96012" cy="137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9263" y="5623559"/>
              <a:ext cx="100583" cy="228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41579" y="5637275"/>
              <a:ext cx="86868" cy="137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5295" y="5650991"/>
              <a:ext cx="77723" cy="9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5547" y="5646419"/>
              <a:ext cx="91439" cy="365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59867" y="5660135"/>
              <a:ext cx="73152" cy="91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64439" y="5669279"/>
              <a:ext cx="73152" cy="228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0975" y="5682995"/>
              <a:ext cx="73152" cy="182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80975" y="5692139"/>
              <a:ext cx="361188" cy="2743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455295" y="571728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16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2395" y="5714999"/>
              <a:ext cx="502919" cy="777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35255" y="575386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87886" y="57538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8B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06174" y="576300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69B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14731" y="5790437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99263" y="5792723"/>
              <a:ext cx="54864" cy="45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50723" y="579500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4572" y="0"/>
                  </a:lnTo>
                </a:path>
                <a:path w="73659">
                  <a:moveTo>
                    <a:pt x="18287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6DCE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03835" y="5792723"/>
              <a:ext cx="96011" cy="182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08407" y="5797295"/>
              <a:ext cx="315468" cy="457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35839" y="5843015"/>
              <a:ext cx="251460" cy="182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54127" y="5861303"/>
              <a:ext cx="214884" cy="228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90703" y="5884163"/>
              <a:ext cx="146304" cy="1371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11811" y="5952743"/>
              <a:ext cx="59435" cy="1828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642750" y="5959601"/>
              <a:ext cx="79375" cy="5080"/>
            </a:xfrm>
            <a:custGeom>
              <a:avLst/>
              <a:gdLst/>
              <a:ahLst/>
              <a:cxnLst/>
              <a:rect l="l" t="t" r="r" b="b"/>
              <a:pathLst>
                <a:path w="79375" h="5079">
                  <a:moveTo>
                    <a:pt x="0" y="0"/>
                  </a:moveTo>
                  <a:lnTo>
                    <a:pt x="79232" y="0"/>
                  </a:lnTo>
                </a:path>
                <a:path w="79375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1330" y="5961887"/>
              <a:ext cx="10652" cy="45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72415" y="5957315"/>
              <a:ext cx="18288" cy="1828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2750" y="5968745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07239" y="5966459"/>
              <a:ext cx="68580" cy="1371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42750" y="5973317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94691" y="5957315"/>
              <a:ext cx="86868" cy="4114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42750" y="5977889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09575" y="5957315"/>
              <a:ext cx="105155" cy="5029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42750" y="5982461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0" y="0"/>
                  </a:moveTo>
                  <a:lnTo>
                    <a:pt x="18288" y="0"/>
                  </a:lnTo>
                </a:path>
                <a:path w="18414" h="13970">
                  <a:moveTo>
                    <a:pt x="0" y="4571"/>
                  </a:moveTo>
                  <a:lnTo>
                    <a:pt x="18288" y="4571"/>
                  </a:lnTo>
                </a:path>
                <a:path w="18414" h="13970">
                  <a:moveTo>
                    <a:pt x="0" y="9143"/>
                  </a:moveTo>
                  <a:lnTo>
                    <a:pt x="18288" y="9143"/>
                  </a:lnTo>
                </a:path>
                <a:path w="18414" h="13970">
                  <a:moveTo>
                    <a:pt x="0" y="13715"/>
                  </a:moveTo>
                  <a:lnTo>
                    <a:pt x="18288" y="13715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02667" y="5975603"/>
              <a:ext cx="73152" cy="3657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42750" y="600074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22123" y="5993891"/>
              <a:ext cx="45720" cy="1828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42750" y="6005321"/>
              <a:ext cx="45720" cy="5080"/>
            </a:xfrm>
            <a:custGeom>
              <a:avLst/>
              <a:gdLst/>
              <a:ahLst/>
              <a:cxnLst/>
              <a:rect l="l" t="t" r="r" b="b"/>
              <a:pathLst>
                <a:path w="45719" h="5079">
                  <a:moveTo>
                    <a:pt x="0" y="0"/>
                  </a:moveTo>
                  <a:lnTo>
                    <a:pt x="18288" y="0"/>
                  </a:lnTo>
                </a:path>
                <a:path w="45719" h="5079">
                  <a:moveTo>
                    <a:pt x="0" y="4572"/>
                  </a:moveTo>
                  <a:lnTo>
                    <a:pt x="45719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09575" y="6003035"/>
              <a:ext cx="68580" cy="1828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42750" y="601446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25527" y="6012179"/>
              <a:ext cx="59435" cy="1371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42750" y="60190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09575" y="6021323"/>
              <a:ext cx="68579" cy="457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642750" y="602360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02667" y="602818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42750" y="602818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31267" y="6007607"/>
              <a:ext cx="27432" cy="5029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642750" y="603275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09575" y="6025895"/>
              <a:ext cx="77723" cy="1371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71247" y="6025895"/>
              <a:ext cx="18288" cy="1828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642750" y="60373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02667" y="6030467"/>
              <a:ext cx="18288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71247" y="6041897"/>
              <a:ext cx="589915" cy="5080"/>
            </a:xfrm>
            <a:custGeom>
              <a:avLst/>
              <a:gdLst/>
              <a:ahLst/>
              <a:cxnLst/>
              <a:rect l="l" t="t" r="r" b="b"/>
              <a:pathLst>
                <a:path w="589914" h="5079">
                  <a:moveTo>
                    <a:pt x="571503" y="0"/>
                  </a:moveTo>
                  <a:lnTo>
                    <a:pt x="589791" y="0"/>
                  </a:lnTo>
                </a:path>
                <a:path w="589914" h="5079">
                  <a:moveTo>
                    <a:pt x="0" y="4572"/>
                  </a:moveTo>
                  <a:lnTo>
                    <a:pt x="13716" y="4572"/>
                  </a:lnTo>
                </a:path>
                <a:path w="589914" h="5079">
                  <a:moveTo>
                    <a:pt x="571503" y="4572"/>
                  </a:moveTo>
                  <a:lnTo>
                    <a:pt x="589791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15902" y="60464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80" y="0"/>
                  </a:lnTo>
                </a:path>
              </a:pathLst>
            </a:custGeom>
            <a:ln w="4572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02667" y="605104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71247" y="6048755"/>
              <a:ext cx="13716" cy="457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73583" y="6039611"/>
              <a:ext cx="32004" cy="2286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642750" y="6051041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95859" y="6035039"/>
              <a:ext cx="91440" cy="3505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235839" y="6055613"/>
              <a:ext cx="425450" cy="5080"/>
            </a:xfrm>
            <a:custGeom>
              <a:avLst/>
              <a:gdLst/>
              <a:ahLst/>
              <a:cxnLst/>
              <a:rect l="l" t="t" r="r" b="b"/>
              <a:pathLst>
                <a:path w="425450" h="5079">
                  <a:moveTo>
                    <a:pt x="406911" y="0"/>
                  </a:moveTo>
                  <a:lnTo>
                    <a:pt x="425199" y="0"/>
                  </a:lnTo>
                </a:path>
                <a:path w="425450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38178" y="6057899"/>
              <a:ext cx="22859" cy="457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02667" y="6053327"/>
              <a:ext cx="77724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711330" y="6053327"/>
              <a:ext cx="10652" cy="914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222123" y="606475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02667" y="6067043"/>
              <a:ext cx="64007" cy="3047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222123" y="606856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3175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9298809" y="5632193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615C54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3" name="Kuva 72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-242185"/>
            <a:ext cx="2437767" cy="13261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Havaintopaikan</a:t>
            </a:r>
            <a:r>
              <a:rPr spc="10" dirty="0"/>
              <a:t> </a:t>
            </a:r>
            <a:r>
              <a:rPr spc="165" dirty="0"/>
              <a:t>perustaminen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4060" y="3777995"/>
            <a:ext cx="9144000" cy="2573020"/>
            <a:chOff x="774060" y="3777995"/>
            <a:chExt cx="9144000" cy="2573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60" y="3777995"/>
              <a:ext cx="9143993" cy="2572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863" y="5623559"/>
              <a:ext cx="96012" cy="137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9263" y="5623559"/>
              <a:ext cx="100583" cy="228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1579" y="5637275"/>
              <a:ext cx="86868" cy="137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5295" y="5650991"/>
              <a:ext cx="77723" cy="91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5547" y="5646419"/>
              <a:ext cx="91439" cy="365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9867" y="5660135"/>
              <a:ext cx="73152" cy="9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4439" y="5669279"/>
              <a:ext cx="73152" cy="228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0975" y="5682995"/>
              <a:ext cx="73152" cy="182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0975" y="5692139"/>
              <a:ext cx="361188" cy="274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55295" y="571728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16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2395" y="5714999"/>
              <a:ext cx="502919" cy="777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35255" y="575386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7886" y="57538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8B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06174" y="576300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69B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4731" y="5790437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99263" y="5792723"/>
              <a:ext cx="54864" cy="45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50723" y="579500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4572" y="0"/>
                  </a:lnTo>
                </a:path>
                <a:path w="73659">
                  <a:moveTo>
                    <a:pt x="18287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6DCE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3835" y="5792723"/>
              <a:ext cx="96011" cy="182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08407" y="5797295"/>
              <a:ext cx="315468" cy="457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35839" y="5843015"/>
              <a:ext cx="251460" cy="182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4127" y="5861303"/>
              <a:ext cx="214884" cy="228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90703" y="5884163"/>
              <a:ext cx="146304" cy="137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1811" y="5952743"/>
              <a:ext cx="59435" cy="1828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42750" y="5959601"/>
              <a:ext cx="79375" cy="5080"/>
            </a:xfrm>
            <a:custGeom>
              <a:avLst/>
              <a:gdLst/>
              <a:ahLst/>
              <a:cxnLst/>
              <a:rect l="l" t="t" r="r" b="b"/>
              <a:pathLst>
                <a:path w="79375" h="5079">
                  <a:moveTo>
                    <a:pt x="0" y="0"/>
                  </a:moveTo>
                  <a:lnTo>
                    <a:pt x="79232" y="0"/>
                  </a:lnTo>
                </a:path>
                <a:path w="79375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11330" y="5961887"/>
              <a:ext cx="10652" cy="45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72415" y="5957315"/>
              <a:ext cx="18288" cy="1828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42750" y="5968745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07239" y="5966459"/>
              <a:ext cx="68580" cy="1371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2750" y="5973317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94691" y="5957315"/>
              <a:ext cx="86868" cy="4114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42750" y="5977889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09575" y="5957315"/>
              <a:ext cx="105155" cy="5029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42750" y="5982461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0" y="0"/>
                  </a:moveTo>
                  <a:lnTo>
                    <a:pt x="18288" y="0"/>
                  </a:lnTo>
                </a:path>
                <a:path w="18414" h="13970">
                  <a:moveTo>
                    <a:pt x="0" y="4571"/>
                  </a:moveTo>
                  <a:lnTo>
                    <a:pt x="18288" y="4571"/>
                  </a:lnTo>
                </a:path>
                <a:path w="18414" h="13970">
                  <a:moveTo>
                    <a:pt x="0" y="9143"/>
                  </a:moveTo>
                  <a:lnTo>
                    <a:pt x="18288" y="9143"/>
                  </a:lnTo>
                </a:path>
                <a:path w="18414" h="13970">
                  <a:moveTo>
                    <a:pt x="0" y="13715"/>
                  </a:moveTo>
                  <a:lnTo>
                    <a:pt x="18288" y="13715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02667" y="5975603"/>
              <a:ext cx="73152" cy="3657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42750" y="600074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22123" y="5993891"/>
              <a:ext cx="45720" cy="1828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42750" y="6005321"/>
              <a:ext cx="45720" cy="5080"/>
            </a:xfrm>
            <a:custGeom>
              <a:avLst/>
              <a:gdLst/>
              <a:ahLst/>
              <a:cxnLst/>
              <a:rect l="l" t="t" r="r" b="b"/>
              <a:pathLst>
                <a:path w="45719" h="5079">
                  <a:moveTo>
                    <a:pt x="0" y="0"/>
                  </a:moveTo>
                  <a:lnTo>
                    <a:pt x="18288" y="0"/>
                  </a:lnTo>
                </a:path>
                <a:path w="45719" h="5079">
                  <a:moveTo>
                    <a:pt x="0" y="4572"/>
                  </a:moveTo>
                  <a:lnTo>
                    <a:pt x="45719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09575" y="6003035"/>
              <a:ext cx="68580" cy="1828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42750" y="601446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25527" y="6012179"/>
              <a:ext cx="59435" cy="1371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42750" y="60190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09575" y="6021323"/>
              <a:ext cx="68579" cy="457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42750" y="602360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02667" y="602818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42750" y="602818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31267" y="6007607"/>
              <a:ext cx="27432" cy="5029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42750" y="603275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09575" y="6025895"/>
              <a:ext cx="77723" cy="1371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71247" y="6025895"/>
              <a:ext cx="18288" cy="1828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642750" y="60373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02667" y="6030467"/>
              <a:ext cx="18288" cy="1828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071247" y="6041897"/>
              <a:ext cx="589915" cy="5080"/>
            </a:xfrm>
            <a:custGeom>
              <a:avLst/>
              <a:gdLst/>
              <a:ahLst/>
              <a:cxnLst/>
              <a:rect l="l" t="t" r="r" b="b"/>
              <a:pathLst>
                <a:path w="589914" h="5079">
                  <a:moveTo>
                    <a:pt x="571503" y="0"/>
                  </a:moveTo>
                  <a:lnTo>
                    <a:pt x="589791" y="0"/>
                  </a:lnTo>
                </a:path>
                <a:path w="589914" h="5079">
                  <a:moveTo>
                    <a:pt x="0" y="4572"/>
                  </a:moveTo>
                  <a:lnTo>
                    <a:pt x="13716" y="4572"/>
                  </a:lnTo>
                </a:path>
                <a:path w="589914" h="5079">
                  <a:moveTo>
                    <a:pt x="571503" y="4572"/>
                  </a:moveTo>
                  <a:lnTo>
                    <a:pt x="589791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15902" y="60464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80" y="0"/>
                  </a:lnTo>
                </a:path>
              </a:pathLst>
            </a:custGeom>
            <a:ln w="4572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02667" y="605104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71247" y="6048755"/>
              <a:ext cx="13716" cy="457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73583" y="6039611"/>
              <a:ext cx="32004" cy="2286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642750" y="6051041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95859" y="6035039"/>
              <a:ext cx="91440" cy="3505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235839" y="6055613"/>
              <a:ext cx="425450" cy="5080"/>
            </a:xfrm>
            <a:custGeom>
              <a:avLst/>
              <a:gdLst/>
              <a:ahLst/>
              <a:cxnLst/>
              <a:rect l="l" t="t" r="r" b="b"/>
              <a:pathLst>
                <a:path w="425450" h="5079">
                  <a:moveTo>
                    <a:pt x="406911" y="0"/>
                  </a:moveTo>
                  <a:lnTo>
                    <a:pt x="425199" y="0"/>
                  </a:lnTo>
                </a:path>
                <a:path w="425450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38178" y="6057899"/>
              <a:ext cx="22859" cy="457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02667" y="6053327"/>
              <a:ext cx="77724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11330" y="6053327"/>
              <a:ext cx="10652" cy="914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222123" y="606475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02667" y="6067043"/>
              <a:ext cx="64007" cy="304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222123" y="606856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3175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1913508" y="2488182"/>
            <a:ext cx="6845934" cy="2922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285750" indent="-215265">
              <a:lnSpc>
                <a:spcPct val="100000"/>
              </a:lnSpc>
              <a:spcBef>
                <a:spcPts val="100"/>
              </a:spcBef>
              <a:buClr>
                <a:srgbClr val="A07910"/>
              </a:buClr>
              <a:buFont typeface="Arial"/>
              <a:buChar char="●"/>
              <a:tabLst>
                <a:tab pos="228600" algn="l"/>
              </a:tabLst>
            </a:pPr>
            <a:r>
              <a:rPr sz="2000" dirty="0">
                <a:latin typeface="Calibri"/>
                <a:cs typeface="Calibri"/>
              </a:rPr>
              <a:t>Tiedot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sinileväseurantaan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mukaan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tulevista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havaintopaikoista 	ilmoitetaan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rotareiden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yhdyshenkilölle,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joka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lähettää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ne 	</a:t>
            </a:r>
            <a:r>
              <a:rPr sz="2000" spc="-10" dirty="0">
                <a:latin typeface="Calibri"/>
                <a:cs typeface="Calibri"/>
              </a:rPr>
              <a:t>kootusti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Järvi-</a:t>
            </a:r>
            <a:r>
              <a:rPr sz="2000" dirty="0" err="1">
                <a:latin typeface="Calibri"/>
                <a:cs typeface="Calibri"/>
              </a:rPr>
              <a:t>meriwikin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ylläpitäjälle</a:t>
            </a:r>
            <a:r>
              <a:rPr sz="2000" spc="-10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27329" marR="5080" indent="-215265">
              <a:lnSpc>
                <a:spcPct val="100000"/>
              </a:lnSpc>
              <a:spcBef>
                <a:spcPts val="480"/>
              </a:spcBef>
              <a:buClr>
                <a:srgbClr val="A07910"/>
              </a:buClr>
              <a:buFont typeface="Arial"/>
              <a:buChar char="●"/>
              <a:tabLst>
                <a:tab pos="228600" algn="l"/>
              </a:tabLst>
            </a:pPr>
            <a:r>
              <a:rPr sz="2000" spc="-20" dirty="0">
                <a:latin typeface="Calibri"/>
                <a:cs typeface="Calibri"/>
              </a:rPr>
              <a:t>Havaintopaikoista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tarvitaan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tarkka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sijainti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sekä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nimi,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joka 	</a:t>
            </a:r>
            <a:r>
              <a:rPr sz="2000" spc="-10" dirty="0">
                <a:latin typeface="Calibri"/>
                <a:cs typeface="Calibri"/>
              </a:rPr>
              <a:t>erottelee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saman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vesialueen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muista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havaintopaikoista.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voi 	</a:t>
            </a:r>
            <a:r>
              <a:rPr sz="2000" dirty="0">
                <a:latin typeface="Calibri"/>
                <a:cs typeface="Calibri"/>
              </a:rPr>
              <a:t>olla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esimerkiksi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lahden,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niemen,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saaren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uimarannan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nimi.</a:t>
            </a:r>
            <a:endParaRPr sz="2000" dirty="0">
              <a:latin typeface="Calibri"/>
              <a:cs typeface="Calibri"/>
            </a:endParaRPr>
          </a:p>
          <a:p>
            <a:pPr marL="227965" indent="-215265">
              <a:lnSpc>
                <a:spcPct val="100000"/>
              </a:lnSpc>
              <a:spcBef>
                <a:spcPts val="480"/>
              </a:spcBef>
              <a:buClr>
                <a:srgbClr val="A07910"/>
              </a:buClr>
              <a:buFont typeface="Arial"/>
              <a:buChar char="●"/>
              <a:tabLst>
                <a:tab pos="227965" algn="l"/>
              </a:tabLst>
            </a:pPr>
            <a:r>
              <a:rPr sz="2000" dirty="0">
                <a:latin typeface="Calibri"/>
                <a:cs typeface="Calibri"/>
              </a:rPr>
              <a:t>Sijainti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koordinaatteina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linkkinä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4E7F83"/>
                </a:solidFill>
                <a:uFill>
                  <a:solidFill>
                    <a:srgbClr val="4F7F82"/>
                  </a:solidFill>
                </a:uFill>
                <a:latin typeface="Calibri"/>
                <a:cs typeface="Calibri"/>
              </a:rPr>
              <a:t>Kansalaisen</a:t>
            </a:r>
            <a:r>
              <a:rPr sz="2000" u="heavy" spc="-30" dirty="0">
                <a:solidFill>
                  <a:srgbClr val="4E7F83"/>
                </a:solidFill>
                <a:uFill>
                  <a:solidFill>
                    <a:srgbClr val="4F7F82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4E7F83"/>
                </a:solidFill>
                <a:uFill>
                  <a:solidFill>
                    <a:srgbClr val="4F7F82"/>
                  </a:solidFill>
                </a:uFill>
                <a:latin typeface="Calibri"/>
                <a:cs typeface="Calibri"/>
              </a:rPr>
              <a:t>karttapaikkaan</a:t>
            </a:r>
            <a:endParaRPr sz="2000" dirty="0">
              <a:latin typeface="Calibri"/>
              <a:cs typeface="Calibri"/>
            </a:endParaRPr>
          </a:p>
          <a:p>
            <a:pPr marL="227965" indent="-215265">
              <a:lnSpc>
                <a:spcPct val="100000"/>
              </a:lnSpc>
              <a:spcBef>
                <a:spcPts val="480"/>
              </a:spcBef>
              <a:buClr>
                <a:srgbClr val="A07910"/>
              </a:buClr>
              <a:buFont typeface="Arial"/>
              <a:buChar char="●"/>
              <a:tabLst>
                <a:tab pos="227965" algn="l"/>
              </a:tabLst>
            </a:pPr>
            <a:r>
              <a:rPr sz="2000" dirty="0">
                <a:latin typeface="Calibri"/>
                <a:cs typeface="Calibri"/>
              </a:rPr>
              <a:t>Ylläpito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perustaa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paikat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nimeää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muodossa:</a:t>
            </a:r>
            <a:endParaRPr sz="2000" dirty="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[Vesialue]/Valtakunnallisen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leväseurannan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havaintopaikka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([Nimi])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298809" y="5632193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615C54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268710" y="4021326"/>
            <a:ext cx="127635" cy="15417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  <a:tabLst>
                <a:tab pos="1116965" algn="l"/>
              </a:tabLst>
            </a:pP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ESITYKSEN</a:t>
            </a:r>
            <a:r>
              <a:rPr sz="800" spc="-55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PITÄJÄ,</a:t>
            </a:r>
            <a:r>
              <a:rPr sz="800" spc="-40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DDDAD5"/>
                </a:solidFill>
                <a:latin typeface="Calibri"/>
                <a:cs typeface="Calibri"/>
              </a:rPr>
              <a:t>SYKE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	</a:t>
            </a:r>
            <a:r>
              <a:rPr sz="800" spc="-10" dirty="0">
                <a:solidFill>
                  <a:srgbClr val="DDDAD5"/>
                </a:solidFill>
                <a:latin typeface="Calibri"/>
                <a:cs typeface="Calibri"/>
              </a:rPr>
              <a:t>13.5.2020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73" name="Kuva 72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349250"/>
            <a:ext cx="2743199" cy="14923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591" y="1207007"/>
            <a:ext cx="9142476" cy="25709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15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Harjoitus:</a:t>
            </a:r>
            <a:r>
              <a:rPr u="heavy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15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Etsi</a:t>
            </a:r>
            <a:r>
              <a:rPr u="heavy" spc="-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16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havaintopaikkasi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13508" y="2383027"/>
            <a:ext cx="5980430" cy="144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4485" indent="-635">
              <a:lnSpc>
                <a:spcPct val="129400"/>
              </a:lnSpc>
              <a:spcBef>
                <a:spcPts val="100"/>
              </a:spcBef>
            </a:pPr>
            <a:r>
              <a:rPr sz="1800" spc="114" dirty="0">
                <a:latin typeface="Tahoma"/>
                <a:cs typeface="Tahoma"/>
              </a:rPr>
              <a:t>Etsi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130" dirty="0">
                <a:latin typeface="Tahoma"/>
                <a:cs typeface="Tahoma"/>
              </a:rPr>
              <a:t>havaintopaikkasi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125" dirty="0">
                <a:latin typeface="Tahoma"/>
                <a:cs typeface="Tahoma"/>
              </a:rPr>
              <a:t>Kansalaisen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karttapaikassa </a:t>
            </a:r>
            <a:r>
              <a:rPr sz="1800" spc="125" dirty="0">
                <a:latin typeface="Tahoma"/>
                <a:cs typeface="Tahoma"/>
              </a:rPr>
              <a:t>ja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tee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140" dirty="0">
                <a:latin typeface="Tahoma"/>
                <a:cs typeface="Tahoma"/>
              </a:rPr>
              <a:t>linkki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paikkamerkinnälle.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270"/>
              </a:spcBef>
            </a:pP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u="heavy" spc="130" dirty="0">
                <a:solidFill>
                  <a:srgbClr val="4E7F83"/>
                </a:solidFill>
                <a:uFill>
                  <a:solidFill>
                    <a:srgbClr val="4F7F82"/>
                  </a:solidFill>
                </a:uFill>
                <a:latin typeface="Tahoma"/>
                <a:cs typeface="Tahoma"/>
              </a:rPr>
              <a:t>https://asiointi.maanmittauslaitos.fi/karttapaikka/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74060" y="3776471"/>
            <a:ext cx="9144000" cy="2574290"/>
            <a:chOff x="774060" y="3776471"/>
            <a:chExt cx="9144000" cy="25742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060" y="3776471"/>
              <a:ext cx="9144006" cy="25740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7863" y="5623559"/>
              <a:ext cx="96012" cy="137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263" y="5623559"/>
              <a:ext cx="100583" cy="228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1579" y="5637275"/>
              <a:ext cx="86868" cy="137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5295" y="5650991"/>
              <a:ext cx="77723" cy="9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5547" y="5646419"/>
              <a:ext cx="91439" cy="365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9867" y="5660135"/>
              <a:ext cx="73152" cy="91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4439" y="5669279"/>
              <a:ext cx="73152" cy="228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0975" y="5682995"/>
              <a:ext cx="73152" cy="182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0975" y="5692139"/>
              <a:ext cx="361188" cy="2743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455295" y="571728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16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12395" y="5714999"/>
              <a:ext cx="502919" cy="777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35255" y="575386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87886" y="57538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8B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06174" y="576300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69B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14731" y="5790437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99263" y="5792723"/>
              <a:ext cx="54864" cy="45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50723" y="579500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4572" y="0"/>
                  </a:lnTo>
                </a:path>
                <a:path w="73659">
                  <a:moveTo>
                    <a:pt x="18287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6DCE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03835" y="5792723"/>
              <a:ext cx="96011" cy="182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08407" y="5797295"/>
              <a:ext cx="315468" cy="457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35839" y="5843015"/>
              <a:ext cx="251460" cy="182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54127" y="5861303"/>
              <a:ext cx="214884" cy="228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90703" y="5884163"/>
              <a:ext cx="146304" cy="1371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1811" y="5952743"/>
              <a:ext cx="59435" cy="1828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642750" y="5959601"/>
              <a:ext cx="79375" cy="5080"/>
            </a:xfrm>
            <a:custGeom>
              <a:avLst/>
              <a:gdLst/>
              <a:ahLst/>
              <a:cxnLst/>
              <a:rect l="l" t="t" r="r" b="b"/>
              <a:pathLst>
                <a:path w="79375" h="5079">
                  <a:moveTo>
                    <a:pt x="0" y="0"/>
                  </a:moveTo>
                  <a:lnTo>
                    <a:pt x="79232" y="0"/>
                  </a:lnTo>
                </a:path>
                <a:path w="79375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11330" y="5961887"/>
              <a:ext cx="10652" cy="45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72415" y="5957315"/>
              <a:ext cx="18288" cy="1828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2750" y="5968745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7239" y="5966459"/>
              <a:ext cx="68580" cy="1371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42750" y="5973317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94691" y="5957315"/>
              <a:ext cx="86868" cy="4114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42750" y="5977889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09575" y="5957315"/>
              <a:ext cx="105155" cy="5029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42750" y="5982461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0" y="0"/>
                  </a:moveTo>
                  <a:lnTo>
                    <a:pt x="18288" y="0"/>
                  </a:lnTo>
                </a:path>
                <a:path w="18414" h="13970">
                  <a:moveTo>
                    <a:pt x="0" y="4571"/>
                  </a:moveTo>
                  <a:lnTo>
                    <a:pt x="18288" y="4571"/>
                  </a:lnTo>
                </a:path>
                <a:path w="18414" h="13970">
                  <a:moveTo>
                    <a:pt x="0" y="9143"/>
                  </a:moveTo>
                  <a:lnTo>
                    <a:pt x="18288" y="9143"/>
                  </a:lnTo>
                </a:path>
                <a:path w="18414" h="13970">
                  <a:moveTo>
                    <a:pt x="0" y="13715"/>
                  </a:moveTo>
                  <a:lnTo>
                    <a:pt x="18288" y="13715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02667" y="5975603"/>
              <a:ext cx="73152" cy="3657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42750" y="600074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22123" y="5993891"/>
              <a:ext cx="45720" cy="1828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42750" y="6005321"/>
              <a:ext cx="45720" cy="5080"/>
            </a:xfrm>
            <a:custGeom>
              <a:avLst/>
              <a:gdLst/>
              <a:ahLst/>
              <a:cxnLst/>
              <a:rect l="l" t="t" r="r" b="b"/>
              <a:pathLst>
                <a:path w="45719" h="5079">
                  <a:moveTo>
                    <a:pt x="0" y="0"/>
                  </a:moveTo>
                  <a:lnTo>
                    <a:pt x="18288" y="0"/>
                  </a:lnTo>
                </a:path>
                <a:path w="45719" h="5079">
                  <a:moveTo>
                    <a:pt x="0" y="4572"/>
                  </a:moveTo>
                  <a:lnTo>
                    <a:pt x="45719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09575" y="6003035"/>
              <a:ext cx="68580" cy="1828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42750" y="601446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25527" y="6012179"/>
              <a:ext cx="59435" cy="1371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42750" y="60190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09575" y="6021323"/>
              <a:ext cx="68579" cy="457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642750" y="602360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02667" y="602818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42750" y="602818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31267" y="6007607"/>
              <a:ext cx="27432" cy="5029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642750" y="603275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09575" y="6025895"/>
              <a:ext cx="77723" cy="1371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71247" y="6025895"/>
              <a:ext cx="18288" cy="1828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642750" y="60373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02667" y="6030467"/>
              <a:ext cx="18288" cy="182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71247" y="6041897"/>
              <a:ext cx="589915" cy="5080"/>
            </a:xfrm>
            <a:custGeom>
              <a:avLst/>
              <a:gdLst/>
              <a:ahLst/>
              <a:cxnLst/>
              <a:rect l="l" t="t" r="r" b="b"/>
              <a:pathLst>
                <a:path w="589914" h="5079">
                  <a:moveTo>
                    <a:pt x="571503" y="0"/>
                  </a:moveTo>
                  <a:lnTo>
                    <a:pt x="589791" y="0"/>
                  </a:lnTo>
                </a:path>
                <a:path w="589914" h="5079">
                  <a:moveTo>
                    <a:pt x="0" y="4572"/>
                  </a:moveTo>
                  <a:lnTo>
                    <a:pt x="13716" y="4572"/>
                  </a:lnTo>
                </a:path>
                <a:path w="589914" h="5079">
                  <a:moveTo>
                    <a:pt x="571503" y="4572"/>
                  </a:moveTo>
                  <a:lnTo>
                    <a:pt x="589791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15902" y="60464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80" y="0"/>
                  </a:lnTo>
                </a:path>
              </a:pathLst>
            </a:custGeom>
            <a:ln w="4572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02667" y="605104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71247" y="6048755"/>
              <a:ext cx="13716" cy="457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73583" y="6039611"/>
              <a:ext cx="32004" cy="2286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642750" y="6051041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95859" y="6035039"/>
              <a:ext cx="91440" cy="3505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235839" y="6055613"/>
              <a:ext cx="425450" cy="5080"/>
            </a:xfrm>
            <a:custGeom>
              <a:avLst/>
              <a:gdLst/>
              <a:ahLst/>
              <a:cxnLst/>
              <a:rect l="l" t="t" r="r" b="b"/>
              <a:pathLst>
                <a:path w="425450" h="5079">
                  <a:moveTo>
                    <a:pt x="406911" y="0"/>
                  </a:moveTo>
                  <a:lnTo>
                    <a:pt x="425199" y="0"/>
                  </a:lnTo>
                </a:path>
                <a:path w="425450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38178" y="6057899"/>
              <a:ext cx="22859" cy="457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02667" y="6053327"/>
              <a:ext cx="77724" cy="13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11330" y="6053327"/>
              <a:ext cx="10652" cy="914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222123" y="606475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02667" y="6067043"/>
              <a:ext cx="64007" cy="3047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222123" y="606856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3175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9298809" y="5632193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615C54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3" name="Kuva 72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52" y="-121158"/>
            <a:ext cx="2441479" cy="1328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0" dirty="0"/>
              <a:t>Tällainen</a:t>
            </a:r>
            <a:r>
              <a:rPr spc="-30" dirty="0"/>
              <a:t> </a:t>
            </a:r>
            <a:r>
              <a:rPr spc="165" dirty="0"/>
              <a:t>lista</a:t>
            </a:r>
            <a:r>
              <a:rPr spc="-10" dirty="0"/>
              <a:t> </a:t>
            </a:r>
            <a:r>
              <a:rPr spc="155" dirty="0"/>
              <a:t>siis</a:t>
            </a:r>
            <a:r>
              <a:rPr spc="-25" dirty="0"/>
              <a:t> </a:t>
            </a:r>
            <a:r>
              <a:rPr spc="180" dirty="0"/>
              <a:t>minulle</a:t>
            </a:r>
            <a:r>
              <a:rPr spc="-20" dirty="0"/>
              <a:t> </a:t>
            </a:r>
            <a:r>
              <a:rPr spc="175" dirty="0"/>
              <a:t>kiitos</a:t>
            </a:r>
            <a:r>
              <a:rPr spc="-15" dirty="0"/>
              <a:t> </a:t>
            </a:r>
            <a:r>
              <a:rPr b="1" spc="-310" dirty="0">
                <a:latin typeface="Arial"/>
                <a:cs typeface="Arial"/>
              </a:rPr>
              <a:t>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5591" y="3777995"/>
            <a:ext cx="9142730" cy="2573020"/>
            <a:chOff x="775591" y="3777995"/>
            <a:chExt cx="9142730" cy="2573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591" y="3777995"/>
              <a:ext cx="9142463" cy="2572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863" y="5623559"/>
              <a:ext cx="96012" cy="137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9263" y="5623559"/>
              <a:ext cx="100583" cy="228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1579" y="5637275"/>
              <a:ext cx="86868" cy="137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5295" y="5650991"/>
              <a:ext cx="77723" cy="91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5547" y="5646419"/>
              <a:ext cx="91439" cy="365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9867" y="5660135"/>
              <a:ext cx="73152" cy="9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4439" y="5669279"/>
              <a:ext cx="73152" cy="228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0975" y="5682995"/>
              <a:ext cx="73152" cy="182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0975" y="5692139"/>
              <a:ext cx="361188" cy="274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55295" y="571728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16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2395" y="5714999"/>
              <a:ext cx="502919" cy="777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35255" y="575386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7886" y="57538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8B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06174" y="576300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69B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4731" y="5790437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99263" y="5792723"/>
              <a:ext cx="54864" cy="45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50723" y="579500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4572" y="0"/>
                  </a:lnTo>
                </a:path>
                <a:path w="73659">
                  <a:moveTo>
                    <a:pt x="18287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6DCE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3835" y="5792723"/>
              <a:ext cx="96011" cy="182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08407" y="5797295"/>
              <a:ext cx="315468" cy="457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35839" y="5843015"/>
              <a:ext cx="251460" cy="182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4127" y="5861303"/>
              <a:ext cx="214884" cy="228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90703" y="5884163"/>
              <a:ext cx="146304" cy="137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1811" y="5952743"/>
              <a:ext cx="59435" cy="1828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42750" y="5959601"/>
              <a:ext cx="79375" cy="5080"/>
            </a:xfrm>
            <a:custGeom>
              <a:avLst/>
              <a:gdLst/>
              <a:ahLst/>
              <a:cxnLst/>
              <a:rect l="l" t="t" r="r" b="b"/>
              <a:pathLst>
                <a:path w="79375" h="5079">
                  <a:moveTo>
                    <a:pt x="0" y="0"/>
                  </a:moveTo>
                  <a:lnTo>
                    <a:pt x="79232" y="0"/>
                  </a:lnTo>
                </a:path>
                <a:path w="79375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11330" y="5961887"/>
              <a:ext cx="10652" cy="45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72415" y="5957315"/>
              <a:ext cx="18288" cy="1828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42750" y="5968745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07239" y="5966459"/>
              <a:ext cx="68580" cy="1371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2750" y="5973317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94691" y="5957315"/>
              <a:ext cx="86868" cy="4114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42750" y="5977889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09575" y="5957315"/>
              <a:ext cx="105155" cy="5029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42750" y="5982461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0" y="0"/>
                  </a:moveTo>
                  <a:lnTo>
                    <a:pt x="18288" y="0"/>
                  </a:lnTo>
                </a:path>
                <a:path w="18414" h="13970">
                  <a:moveTo>
                    <a:pt x="0" y="4571"/>
                  </a:moveTo>
                  <a:lnTo>
                    <a:pt x="18288" y="4571"/>
                  </a:lnTo>
                </a:path>
                <a:path w="18414" h="13970">
                  <a:moveTo>
                    <a:pt x="0" y="9143"/>
                  </a:moveTo>
                  <a:lnTo>
                    <a:pt x="18288" y="9143"/>
                  </a:lnTo>
                </a:path>
                <a:path w="18414" h="13970">
                  <a:moveTo>
                    <a:pt x="0" y="13715"/>
                  </a:moveTo>
                  <a:lnTo>
                    <a:pt x="18288" y="13715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02667" y="5975603"/>
              <a:ext cx="73152" cy="3657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42750" y="600074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22123" y="5993891"/>
              <a:ext cx="45720" cy="1828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42750" y="6005321"/>
              <a:ext cx="45720" cy="5080"/>
            </a:xfrm>
            <a:custGeom>
              <a:avLst/>
              <a:gdLst/>
              <a:ahLst/>
              <a:cxnLst/>
              <a:rect l="l" t="t" r="r" b="b"/>
              <a:pathLst>
                <a:path w="45719" h="5079">
                  <a:moveTo>
                    <a:pt x="0" y="0"/>
                  </a:moveTo>
                  <a:lnTo>
                    <a:pt x="18288" y="0"/>
                  </a:lnTo>
                </a:path>
                <a:path w="45719" h="5079">
                  <a:moveTo>
                    <a:pt x="0" y="4572"/>
                  </a:moveTo>
                  <a:lnTo>
                    <a:pt x="45719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09575" y="6003035"/>
              <a:ext cx="68580" cy="1828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42750" y="601446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25527" y="6012179"/>
              <a:ext cx="59435" cy="1371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42750" y="60190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09575" y="6021323"/>
              <a:ext cx="68579" cy="457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42750" y="602360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02667" y="602818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42750" y="602818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31267" y="6007607"/>
              <a:ext cx="27432" cy="5029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42750" y="603275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09575" y="6025895"/>
              <a:ext cx="77723" cy="1371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71247" y="6025895"/>
              <a:ext cx="18288" cy="1828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642750" y="60373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02667" y="6030467"/>
              <a:ext cx="18288" cy="1828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071247" y="6041897"/>
              <a:ext cx="589915" cy="5080"/>
            </a:xfrm>
            <a:custGeom>
              <a:avLst/>
              <a:gdLst/>
              <a:ahLst/>
              <a:cxnLst/>
              <a:rect l="l" t="t" r="r" b="b"/>
              <a:pathLst>
                <a:path w="589914" h="5079">
                  <a:moveTo>
                    <a:pt x="571503" y="0"/>
                  </a:moveTo>
                  <a:lnTo>
                    <a:pt x="589791" y="0"/>
                  </a:lnTo>
                </a:path>
                <a:path w="589914" h="5079">
                  <a:moveTo>
                    <a:pt x="0" y="4572"/>
                  </a:moveTo>
                  <a:lnTo>
                    <a:pt x="13716" y="4572"/>
                  </a:lnTo>
                </a:path>
                <a:path w="589914" h="5079">
                  <a:moveTo>
                    <a:pt x="571503" y="4572"/>
                  </a:moveTo>
                  <a:lnTo>
                    <a:pt x="589791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15902" y="60464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80" y="0"/>
                  </a:lnTo>
                </a:path>
              </a:pathLst>
            </a:custGeom>
            <a:ln w="4572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02667" y="605104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71247" y="6048755"/>
              <a:ext cx="13716" cy="457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73583" y="6039611"/>
              <a:ext cx="32004" cy="2286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642750" y="6051041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95859" y="6035039"/>
              <a:ext cx="91440" cy="3505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235839" y="6055613"/>
              <a:ext cx="425450" cy="5080"/>
            </a:xfrm>
            <a:custGeom>
              <a:avLst/>
              <a:gdLst/>
              <a:ahLst/>
              <a:cxnLst/>
              <a:rect l="l" t="t" r="r" b="b"/>
              <a:pathLst>
                <a:path w="425450" h="5079">
                  <a:moveTo>
                    <a:pt x="406911" y="0"/>
                  </a:moveTo>
                  <a:lnTo>
                    <a:pt x="425199" y="0"/>
                  </a:lnTo>
                </a:path>
                <a:path w="425450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38178" y="6057899"/>
              <a:ext cx="22859" cy="457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02667" y="6053327"/>
              <a:ext cx="77724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11330" y="6053327"/>
              <a:ext cx="10652" cy="914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222123" y="606475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02667" y="6067043"/>
              <a:ext cx="64007" cy="304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222123" y="606856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3175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9298809" y="5632193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615C54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268710" y="4021326"/>
            <a:ext cx="127635" cy="15417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  <a:tabLst>
                <a:tab pos="1116965" algn="l"/>
              </a:tabLst>
            </a:pP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ESITYKSEN</a:t>
            </a:r>
            <a:r>
              <a:rPr sz="800" spc="-55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PITÄJÄ,</a:t>
            </a:r>
            <a:r>
              <a:rPr sz="800" spc="-40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DDDAD5"/>
                </a:solidFill>
                <a:latin typeface="Calibri"/>
                <a:cs typeface="Calibri"/>
              </a:rPr>
              <a:t>SYKE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	</a:t>
            </a:r>
            <a:r>
              <a:rPr sz="800" spc="-10" dirty="0">
                <a:solidFill>
                  <a:srgbClr val="DDDAD5"/>
                </a:solidFill>
                <a:latin typeface="Calibri"/>
                <a:cs typeface="Calibri"/>
              </a:rPr>
              <a:t>13.5.2020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1927722" y="3777996"/>
            <a:ext cx="6838315" cy="1927860"/>
            <a:chOff x="1927722" y="3777996"/>
            <a:chExt cx="6838315" cy="1927860"/>
          </a:xfrm>
        </p:grpSpPr>
        <p:sp>
          <p:nvSpPr>
            <p:cNvPr id="73" name="object 73"/>
            <p:cNvSpPr/>
            <p:nvPr/>
          </p:nvSpPr>
          <p:spPr>
            <a:xfrm>
              <a:off x="1927720" y="3778008"/>
              <a:ext cx="6838315" cy="815340"/>
            </a:xfrm>
            <a:custGeom>
              <a:avLst/>
              <a:gdLst/>
              <a:ahLst/>
              <a:cxnLst/>
              <a:rect l="l" t="t" r="r" b="b"/>
              <a:pathLst>
                <a:path w="6838315" h="815339">
                  <a:moveTo>
                    <a:pt x="6838188" y="0"/>
                  </a:moveTo>
                  <a:lnTo>
                    <a:pt x="6838188" y="0"/>
                  </a:lnTo>
                  <a:lnTo>
                    <a:pt x="0" y="0"/>
                  </a:lnTo>
                  <a:lnTo>
                    <a:pt x="0" y="815340"/>
                  </a:lnTo>
                  <a:lnTo>
                    <a:pt x="6838188" y="815340"/>
                  </a:lnTo>
                  <a:lnTo>
                    <a:pt x="6838188" y="0"/>
                  </a:lnTo>
                  <a:close/>
                </a:path>
              </a:pathLst>
            </a:custGeom>
            <a:solidFill>
              <a:srgbClr val="EFE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27720" y="4593335"/>
              <a:ext cx="6838315" cy="372110"/>
            </a:xfrm>
            <a:custGeom>
              <a:avLst/>
              <a:gdLst/>
              <a:ahLst/>
              <a:cxnLst/>
              <a:rect l="l" t="t" r="r" b="b"/>
              <a:pathLst>
                <a:path w="6838315" h="372110">
                  <a:moveTo>
                    <a:pt x="6838188" y="0"/>
                  </a:moveTo>
                  <a:lnTo>
                    <a:pt x="6838188" y="0"/>
                  </a:lnTo>
                  <a:lnTo>
                    <a:pt x="0" y="0"/>
                  </a:lnTo>
                  <a:lnTo>
                    <a:pt x="0" y="371856"/>
                  </a:lnTo>
                  <a:lnTo>
                    <a:pt x="6838188" y="371856"/>
                  </a:lnTo>
                  <a:lnTo>
                    <a:pt x="6838188" y="0"/>
                  </a:lnTo>
                  <a:close/>
                </a:path>
              </a:pathLst>
            </a:custGeom>
            <a:solidFill>
              <a:srgbClr val="F7F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927720" y="4965191"/>
              <a:ext cx="6838315" cy="370840"/>
            </a:xfrm>
            <a:custGeom>
              <a:avLst/>
              <a:gdLst/>
              <a:ahLst/>
              <a:cxnLst/>
              <a:rect l="l" t="t" r="r" b="b"/>
              <a:pathLst>
                <a:path w="6838315" h="370839">
                  <a:moveTo>
                    <a:pt x="6838188" y="0"/>
                  </a:moveTo>
                  <a:lnTo>
                    <a:pt x="6838188" y="0"/>
                  </a:lnTo>
                  <a:lnTo>
                    <a:pt x="0" y="0"/>
                  </a:lnTo>
                  <a:lnTo>
                    <a:pt x="0" y="370332"/>
                  </a:lnTo>
                  <a:lnTo>
                    <a:pt x="6838188" y="370332"/>
                  </a:lnTo>
                  <a:lnTo>
                    <a:pt x="6838188" y="0"/>
                  </a:lnTo>
                  <a:close/>
                </a:path>
              </a:pathLst>
            </a:custGeom>
            <a:solidFill>
              <a:srgbClr val="EFE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927720" y="5335523"/>
              <a:ext cx="6838315" cy="370840"/>
            </a:xfrm>
            <a:custGeom>
              <a:avLst/>
              <a:gdLst/>
              <a:ahLst/>
              <a:cxnLst/>
              <a:rect l="l" t="t" r="r" b="b"/>
              <a:pathLst>
                <a:path w="6838315" h="370839">
                  <a:moveTo>
                    <a:pt x="6838188" y="0"/>
                  </a:moveTo>
                  <a:lnTo>
                    <a:pt x="6838188" y="0"/>
                  </a:lnTo>
                  <a:lnTo>
                    <a:pt x="0" y="0"/>
                  </a:lnTo>
                  <a:lnTo>
                    <a:pt x="0" y="370332"/>
                  </a:lnTo>
                  <a:lnTo>
                    <a:pt x="6838188" y="370332"/>
                  </a:lnTo>
                  <a:lnTo>
                    <a:pt x="6838188" y="0"/>
                  </a:lnTo>
                  <a:close/>
                </a:path>
              </a:pathLst>
            </a:custGeom>
            <a:solidFill>
              <a:srgbClr val="F7F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7" name="object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462847"/>
              </p:ext>
            </p:extLst>
          </p:nvPr>
        </p:nvGraphicFramePr>
        <p:xfrm>
          <a:off x="1921626" y="2310383"/>
          <a:ext cx="6841487" cy="3387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7880"/>
                <a:gridCol w="290830"/>
                <a:gridCol w="1128395"/>
                <a:gridCol w="1042034"/>
                <a:gridCol w="850900"/>
                <a:gridCol w="1361439"/>
                <a:gridCol w="1350009"/>
              </a:tblGrid>
              <a:tr h="37084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Klubi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5A21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Havaintopaikan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tiedot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5A21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Havainnoitsijoiden</a:t>
                      </a:r>
                      <a:r>
                        <a:rPr sz="12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tiedot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5A21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1484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Nimi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A214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#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A21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Nimi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A214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Koordinaatit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A214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Nimi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A214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Käyttäjätunnus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A214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Sähköposti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A214"/>
                    </a:solidFill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lang="fi-FI" sz="1200" spc="0" dirty="0" smtClean="0">
                          <a:latin typeface="Arial"/>
                          <a:cs typeface="Arial"/>
                        </a:rPr>
                        <a:t>Klubi</a:t>
                      </a:r>
                      <a:r>
                        <a:rPr sz="1200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X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0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6510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0E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130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00" spc="-10" dirty="0" smtClean="0">
                          <a:latin typeface="Arial"/>
                          <a:cs typeface="Arial"/>
                        </a:rPr>
                        <a:t>L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uimaranta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0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XX°N,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YY°E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0E7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271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Harri Havaitsija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0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HavaitsijaH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0E7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1303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harri.havaitsija@ gmail.com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0E7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Klubi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X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65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Tiirailuniemi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u="sng" spc="-10" dirty="0">
                          <a:solidFill>
                            <a:srgbClr val="4E7F83"/>
                          </a:solidFill>
                          <a:uFill>
                            <a:solidFill>
                              <a:srgbClr val="4F7F82"/>
                            </a:solidFill>
                          </a:uFill>
                          <a:latin typeface="Arial"/>
                          <a:cs typeface="Arial"/>
                        </a:rPr>
                        <a:t>Linkki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1657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Liisa Luotaaja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Mikko Mittaaja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Tiirailijat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…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Klubi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X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…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…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…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…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…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Klubi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…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…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…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…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…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…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…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…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…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…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…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…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78" name="Kuva 77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-289176"/>
            <a:ext cx="4071834" cy="18121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0639" y="3320286"/>
            <a:ext cx="3904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>
                <a:solidFill>
                  <a:srgbClr val="000000"/>
                </a:solidFill>
              </a:rPr>
              <a:t>Toimet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170" dirty="0">
                <a:solidFill>
                  <a:srgbClr val="000000"/>
                </a:solidFill>
              </a:rPr>
              <a:t>seurannan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170" dirty="0">
                <a:solidFill>
                  <a:srgbClr val="000000"/>
                </a:solidFill>
              </a:rPr>
              <a:t>aikana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5591" y="3776471"/>
            <a:ext cx="9142730" cy="2574290"/>
            <a:chOff x="775591" y="3776471"/>
            <a:chExt cx="9142730" cy="2574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591" y="3776471"/>
              <a:ext cx="9142476" cy="25740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863" y="5623559"/>
              <a:ext cx="96012" cy="137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9263" y="5623559"/>
              <a:ext cx="100583" cy="228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1579" y="5637275"/>
              <a:ext cx="86868" cy="137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5295" y="5650991"/>
              <a:ext cx="77723" cy="91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5547" y="5646419"/>
              <a:ext cx="91439" cy="365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9867" y="5660135"/>
              <a:ext cx="73152" cy="9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4439" y="5669279"/>
              <a:ext cx="73152" cy="228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0975" y="5682995"/>
              <a:ext cx="73152" cy="182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0975" y="5692139"/>
              <a:ext cx="361188" cy="274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55295" y="571728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16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2395" y="5714999"/>
              <a:ext cx="502919" cy="777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35255" y="575386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7886" y="57538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8B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06174" y="576300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69B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4731" y="5790437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99263" y="5792723"/>
              <a:ext cx="54864" cy="45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50723" y="579500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4572" y="0"/>
                  </a:lnTo>
                </a:path>
                <a:path w="73659">
                  <a:moveTo>
                    <a:pt x="18287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6DCE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3835" y="5792723"/>
              <a:ext cx="96011" cy="182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08407" y="5797295"/>
              <a:ext cx="315468" cy="457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35839" y="5843015"/>
              <a:ext cx="251460" cy="182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4127" y="5861303"/>
              <a:ext cx="214884" cy="228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90703" y="5884163"/>
              <a:ext cx="146304" cy="137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1811" y="5952743"/>
              <a:ext cx="59435" cy="1828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42750" y="5959601"/>
              <a:ext cx="79375" cy="5080"/>
            </a:xfrm>
            <a:custGeom>
              <a:avLst/>
              <a:gdLst/>
              <a:ahLst/>
              <a:cxnLst/>
              <a:rect l="l" t="t" r="r" b="b"/>
              <a:pathLst>
                <a:path w="79375" h="5079">
                  <a:moveTo>
                    <a:pt x="0" y="0"/>
                  </a:moveTo>
                  <a:lnTo>
                    <a:pt x="79232" y="0"/>
                  </a:lnTo>
                </a:path>
                <a:path w="79375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11330" y="5961887"/>
              <a:ext cx="10652" cy="45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72415" y="5957315"/>
              <a:ext cx="18288" cy="1828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42750" y="5968745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07239" y="5966459"/>
              <a:ext cx="68580" cy="1371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2750" y="5973317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94691" y="5957315"/>
              <a:ext cx="86868" cy="4114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42750" y="5977889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09575" y="5957315"/>
              <a:ext cx="105155" cy="5029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42750" y="5982461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0" y="0"/>
                  </a:moveTo>
                  <a:lnTo>
                    <a:pt x="18288" y="0"/>
                  </a:lnTo>
                </a:path>
                <a:path w="18414" h="13970">
                  <a:moveTo>
                    <a:pt x="0" y="4571"/>
                  </a:moveTo>
                  <a:lnTo>
                    <a:pt x="18288" y="4571"/>
                  </a:lnTo>
                </a:path>
                <a:path w="18414" h="13970">
                  <a:moveTo>
                    <a:pt x="0" y="9143"/>
                  </a:moveTo>
                  <a:lnTo>
                    <a:pt x="18288" y="9143"/>
                  </a:lnTo>
                </a:path>
                <a:path w="18414" h="13970">
                  <a:moveTo>
                    <a:pt x="0" y="13715"/>
                  </a:moveTo>
                  <a:lnTo>
                    <a:pt x="18288" y="13715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02667" y="5975603"/>
              <a:ext cx="73152" cy="3657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42750" y="600074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22123" y="5993891"/>
              <a:ext cx="45720" cy="1828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42750" y="6005321"/>
              <a:ext cx="45720" cy="5080"/>
            </a:xfrm>
            <a:custGeom>
              <a:avLst/>
              <a:gdLst/>
              <a:ahLst/>
              <a:cxnLst/>
              <a:rect l="l" t="t" r="r" b="b"/>
              <a:pathLst>
                <a:path w="45719" h="5079">
                  <a:moveTo>
                    <a:pt x="0" y="0"/>
                  </a:moveTo>
                  <a:lnTo>
                    <a:pt x="18288" y="0"/>
                  </a:lnTo>
                </a:path>
                <a:path w="45719" h="5079">
                  <a:moveTo>
                    <a:pt x="0" y="4572"/>
                  </a:moveTo>
                  <a:lnTo>
                    <a:pt x="45719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09575" y="6003035"/>
              <a:ext cx="68580" cy="1828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42750" y="601446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25527" y="6012179"/>
              <a:ext cx="59435" cy="1371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42750" y="60190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09575" y="6021323"/>
              <a:ext cx="68579" cy="457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42750" y="602360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02667" y="602818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42750" y="602818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31267" y="6007607"/>
              <a:ext cx="27432" cy="5029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42750" y="603275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09575" y="6025895"/>
              <a:ext cx="77723" cy="1371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71247" y="6025895"/>
              <a:ext cx="18288" cy="1828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642750" y="60373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02667" y="6030467"/>
              <a:ext cx="18288" cy="1828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071247" y="6041897"/>
              <a:ext cx="589915" cy="5080"/>
            </a:xfrm>
            <a:custGeom>
              <a:avLst/>
              <a:gdLst/>
              <a:ahLst/>
              <a:cxnLst/>
              <a:rect l="l" t="t" r="r" b="b"/>
              <a:pathLst>
                <a:path w="589914" h="5079">
                  <a:moveTo>
                    <a:pt x="571503" y="0"/>
                  </a:moveTo>
                  <a:lnTo>
                    <a:pt x="589791" y="0"/>
                  </a:lnTo>
                </a:path>
                <a:path w="589914" h="5079">
                  <a:moveTo>
                    <a:pt x="0" y="4572"/>
                  </a:moveTo>
                  <a:lnTo>
                    <a:pt x="13716" y="4572"/>
                  </a:lnTo>
                </a:path>
                <a:path w="589914" h="5079">
                  <a:moveTo>
                    <a:pt x="571503" y="4572"/>
                  </a:moveTo>
                  <a:lnTo>
                    <a:pt x="589791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15902" y="60464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80" y="0"/>
                  </a:lnTo>
                </a:path>
              </a:pathLst>
            </a:custGeom>
            <a:ln w="4572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02667" y="605104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71247" y="6048755"/>
              <a:ext cx="13716" cy="457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73583" y="6039611"/>
              <a:ext cx="32004" cy="2286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642750" y="6051041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95859" y="6035039"/>
              <a:ext cx="91440" cy="3505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235839" y="6055613"/>
              <a:ext cx="425450" cy="5080"/>
            </a:xfrm>
            <a:custGeom>
              <a:avLst/>
              <a:gdLst/>
              <a:ahLst/>
              <a:cxnLst/>
              <a:rect l="l" t="t" r="r" b="b"/>
              <a:pathLst>
                <a:path w="425450" h="5079">
                  <a:moveTo>
                    <a:pt x="406911" y="0"/>
                  </a:moveTo>
                  <a:lnTo>
                    <a:pt x="425199" y="0"/>
                  </a:lnTo>
                </a:path>
                <a:path w="425450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38178" y="6057899"/>
              <a:ext cx="22859" cy="457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02667" y="6053327"/>
              <a:ext cx="77724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11330" y="6053327"/>
              <a:ext cx="10652" cy="914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222123" y="606475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02667" y="6067043"/>
              <a:ext cx="64007" cy="304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222123" y="606856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3175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9298809" y="5632193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615C54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1" name="Kuva 70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-187199"/>
            <a:ext cx="2386853" cy="12984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Havainnon</a:t>
            </a:r>
            <a:r>
              <a:rPr spc="-55" dirty="0"/>
              <a:t> </a:t>
            </a:r>
            <a:r>
              <a:rPr spc="175" dirty="0"/>
              <a:t>tekeminen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5591" y="3777995"/>
            <a:ext cx="9142730" cy="2573020"/>
            <a:chOff x="775591" y="3777995"/>
            <a:chExt cx="9142730" cy="2573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591" y="3777995"/>
              <a:ext cx="9142463" cy="2572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863" y="5623559"/>
              <a:ext cx="96012" cy="137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9263" y="5623559"/>
              <a:ext cx="100583" cy="228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1579" y="5637275"/>
              <a:ext cx="86868" cy="137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5295" y="5650991"/>
              <a:ext cx="77723" cy="91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5547" y="5646419"/>
              <a:ext cx="91439" cy="365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9867" y="5660135"/>
              <a:ext cx="73152" cy="9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4439" y="5669279"/>
              <a:ext cx="73152" cy="228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0975" y="5682995"/>
              <a:ext cx="73152" cy="182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0975" y="5692139"/>
              <a:ext cx="361188" cy="274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55295" y="571728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16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2395" y="5714999"/>
              <a:ext cx="502919" cy="777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35255" y="575386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7886" y="57538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8B0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06174" y="576300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69B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4731" y="5790437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99263" y="5792723"/>
              <a:ext cx="54864" cy="45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50723" y="579500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4572" y="0"/>
                  </a:lnTo>
                </a:path>
                <a:path w="73659">
                  <a:moveTo>
                    <a:pt x="18287" y="0"/>
                  </a:moveTo>
                  <a:lnTo>
                    <a:pt x="73152" y="0"/>
                  </a:lnTo>
                </a:path>
              </a:pathLst>
            </a:custGeom>
            <a:ln w="4572">
              <a:solidFill>
                <a:srgbClr val="6DCE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3835" y="5792723"/>
              <a:ext cx="96011" cy="182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08407" y="5797295"/>
              <a:ext cx="315468" cy="457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35839" y="5843015"/>
              <a:ext cx="251460" cy="182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4127" y="5861303"/>
              <a:ext cx="214884" cy="228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90703" y="5884163"/>
              <a:ext cx="146304" cy="137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1811" y="5952743"/>
              <a:ext cx="59435" cy="1828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42750" y="5959601"/>
              <a:ext cx="79375" cy="5080"/>
            </a:xfrm>
            <a:custGeom>
              <a:avLst/>
              <a:gdLst/>
              <a:ahLst/>
              <a:cxnLst/>
              <a:rect l="l" t="t" r="r" b="b"/>
              <a:pathLst>
                <a:path w="79375" h="5079">
                  <a:moveTo>
                    <a:pt x="0" y="0"/>
                  </a:moveTo>
                  <a:lnTo>
                    <a:pt x="79232" y="0"/>
                  </a:lnTo>
                </a:path>
                <a:path w="79375" h="5079">
                  <a:moveTo>
                    <a:pt x="0" y="4571"/>
                  </a:moveTo>
                  <a:lnTo>
                    <a:pt x="18288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11330" y="5961887"/>
              <a:ext cx="10652" cy="45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72415" y="5957315"/>
              <a:ext cx="18288" cy="1828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42750" y="5968745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07239" y="5966459"/>
              <a:ext cx="68580" cy="1371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2750" y="5973317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94691" y="5957315"/>
              <a:ext cx="86868" cy="4114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42750" y="5977889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8" y="0"/>
                  </a:lnTo>
                </a:path>
                <a:path w="79375">
                  <a:moveTo>
                    <a:pt x="73151" y="0"/>
                  </a:moveTo>
                  <a:lnTo>
                    <a:pt x="792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09575" y="5957315"/>
              <a:ext cx="105155" cy="5029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42750" y="5982461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0" y="0"/>
                  </a:moveTo>
                  <a:lnTo>
                    <a:pt x="18288" y="0"/>
                  </a:lnTo>
                </a:path>
                <a:path w="18414" h="13970">
                  <a:moveTo>
                    <a:pt x="0" y="4571"/>
                  </a:moveTo>
                  <a:lnTo>
                    <a:pt x="18288" y="4571"/>
                  </a:lnTo>
                </a:path>
                <a:path w="18414" h="13970">
                  <a:moveTo>
                    <a:pt x="0" y="9143"/>
                  </a:moveTo>
                  <a:lnTo>
                    <a:pt x="18288" y="9143"/>
                  </a:lnTo>
                </a:path>
                <a:path w="18414" h="13970">
                  <a:moveTo>
                    <a:pt x="0" y="13715"/>
                  </a:moveTo>
                  <a:lnTo>
                    <a:pt x="18288" y="13715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02667" y="5975603"/>
              <a:ext cx="73152" cy="3657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42750" y="600074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22123" y="5993891"/>
              <a:ext cx="45720" cy="1828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42750" y="6005321"/>
              <a:ext cx="45720" cy="5080"/>
            </a:xfrm>
            <a:custGeom>
              <a:avLst/>
              <a:gdLst/>
              <a:ahLst/>
              <a:cxnLst/>
              <a:rect l="l" t="t" r="r" b="b"/>
              <a:pathLst>
                <a:path w="45719" h="5079">
                  <a:moveTo>
                    <a:pt x="0" y="0"/>
                  </a:moveTo>
                  <a:lnTo>
                    <a:pt x="18288" y="0"/>
                  </a:lnTo>
                </a:path>
                <a:path w="45719" h="5079">
                  <a:moveTo>
                    <a:pt x="0" y="4572"/>
                  </a:moveTo>
                  <a:lnTo>
                    <a:pt x="45719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09575" y="6003035"/>
              <a:ext cx="68580" cy="1828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42750" y="601446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25527" y="6012179"/>
              <a:ext cx="59435" cy="1371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42750" y="601903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09575" y="6021323"/>
              <a:ext cx="68579" cy="457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42750" y="602360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02667" y="602818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42750" y="602818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31267" y="6007607"/>
              <a:ext cx="27432" cy="5029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42750" y="603275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09575" y="6025895"/>
              <a:ext cx="77723" cy="1371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71247" y="6025895"/>
              <a:ext cx="18288" cy="1828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642750" y="60373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02667" y="6030467"/>
              <a:ext cx="18288" cy="1828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071247" y="6041897"/>
              <a:ext cx="589915" cy="5080"/>
            </a:xfrm>
            <a:custGeom>
              <a:avLst/>
              <a:gdLst/>
              <a:ahLst/>
              <a:cxnLst/>
              <a:rect l="l" t="t" r="r" b="b"/>
              <a:pathLst>
                <a:path w="589914" h="5079">
                  <a:moveTo>
                    <a:pt x="571503" y="0"/>
                  </a:moveTo>
                  <a:lnTo>
                    <a:pt x="589791" y="0"/>
                  </a:lnTo>
                </a:path>
                <a:path w="589914" h="5079">
                  <a:moveTo>
                    <a:pt x="0" y="4572"/>
                  </a:moveTo>
                  <a:lnTo>
                    <a:pt x="13716" y="4572"/>
                  </a:lnTo>
                </a:path>
                <a:path w="589914" h="5079">
                  <a:moveTo>
                    <a:pt x="571503" y="4572"/>
                  </a:moveTo>
                  <a:lnTo>
                    <a:pt x="589791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15902" y="60464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80" y="0"/>
                  </a:lnTo>
                </a:path>
              </a:pathLst>
            </a:custGeom>
            <a:ln w="4572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02667" y="605104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71247" y="6048755"/>
              <a:ext cx="13716" cy="457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73583" y="6039611"/>
              <a:ext cx="32004" cy="2286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642750" y="6051041"/>
              <a:ext cx="79375" cy="5080"/>
            </a:xfrm>
            <a:custGeom>
              <a:avLst/>
              <a:gdLst/>
              <a:ahLst/>
              <a:cxnLst/>
              <a:rect l="l" t="t" r="r" b="b"/>
              <a:pathLst>
                <a:path w="79375" h="5079">
                  <a:moveTo>
                    <a:pt x="0" y="0"/>
                  </a:moveTo>
                  <a:lnTo>
                    <a:pt x="18288" y="0"/>
                  </a:lnTo>
                </a:path>
                <a:path w="79375" h="5079">
                  <a:moveTo>
                    <a:pt x="73151" y="0"/>
                  </a:moveTo>
                  <a:lnTo>
                    <a:pt x="79232" y="0"/>
                  </a:lnTo>
                </a:path>
                <a:path w="79375" h="5079">
                  <a:moveTo>
                    <a:pt x="0" y="4572"/>
                  </a:moveTo>
                  <a:lnTo>
                    <a:pt x="18288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95859" y="6035039"/>
              <a:ext cx="91440" cy="3505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235839" y="606018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38178" y="6057899"/>
              <a:ext cx="22859" cy="457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02667" y="6053327"/>
              <a:ext cx="77724" cy="137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11330" y="6053327"/>
              <a:ext cx="10652" cy="914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222123" y="606475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02667" y="6067043"/>
              <a:ext cx="64007" cy="304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222123" y="606856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5719" y="0"/>
                  </a:lnTo>
                </a:path>
                <a:path w="500380">
                  <a:moveTo>
                    <a:pt x="265175" y="0"/>
                  </a:moveTo>
                  <a:lnTo>
                    <a:pt x="292608" y="0"/>
                  </a:lnTo>
                </a:path>
                <a:path w="500380">
                  <a:moveTo>
                    <a:pt x="402339" y="0"/>
                  </a:moveTo>
                  <a:lnTo>
                    <a:pt x="499859" y="0"/>
                  </a:lnTo>
                </a:path>
              </a:pathLst>
            </a:custGeom>
            <a:ln w="3175">
              <a:solidFill>
                <a:srgbClr val="1919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1913508" y="2488182"/>
            <a:ext cx="6210300" cy="2830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080" indent="-215265">
              <a:lnSpc>
                <a:spcPct val="100000"/>
              </a:lnSpc>
              <a:spcBef>
                <a:spcPts val="100"/>
              </a:spcBef>
              <a:buClr>
                <a:srgbClr val="A07910"/>
              </a:buClr>
              <a:buFont typeface="Arial"/>
              <a:buChar char="●"/>
              <a:tabLst>
                <a:tab pos="228600" algn="l"/>
              </a:tabLst>
            </a:pPr>
            <a:r>
              <a:rPr sz="2000" dirty="0">
                <a:latin typeface="Calibri"/>
                <a:cs typeface="Calibri"/>
              </a:rPr>
              <a:t>Mene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havaintopaikalle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ennalta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päättämänäsi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ajankohtana 	(ma-</a:t>
            </a:r>
            <a:r>
              <a:rPr sz="2000" dirty="0">
                <a:latin typeface="Calibri"/>
                <a:cs typeface="Calibri"/>
              </a:rPr>
              <a:t>ke)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levätilanteesta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riippumatta</a:t>
            </a:r>
            <a:endParaRPr sz="2000">
              <a:latin typeface="Calibri"/>
              <a:cs typeface="Calibri"/>
            </a:endParaRPr>
          </a:p>
          <a:p>
            <a:pPr marL="227965" indent="-215265">
              <a:lnSpc>
                <a:spcPct val="100000"/>
              </a:lnSpc>
              <a:spcBef>
                <a:spcPts val="1920"/>
              </a:spcBef>
              <a:buClr>
                <a:srgbClr val="A07910"/>
              </a:buClr>
              <a:buFont typeface="Arial"/>
              <a:buChar char="●"/>
              <a:tabLst>
                <a:tab pos="227965" algn="l"/>
              </a:tabLst>
            </a:pPr>
            <a:r>
              <a:rPr sz="2000" dirty="0">
                <a:latin typeface="Calibri"/>
                <a:cs typeface="Calibri"/>
              </a:rPr>
              <a:t>Arvioi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levätilanne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juuri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sinä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hetkenä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käyttäen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asteikkoa:</a:t>
            </a:r>
            <a:endParaRPr sz="2000">
              <a:latin typeface="Calibri"/>
              <a:cs typeface="Calibri"/>
            </a:endParaRPr>
          </a:p>
          <a:p>
            <a:pPr marL="441325" lvl="1" indent="-212725">
              <a:lnSpc>
                <a:spcPct val="100000"/>
              </a:lnSpc>
              <a:spcBef>
                <a:spcPts val="1920"/>
              </a:spcBef>
              <a:buClr>
                <a:srgbClr val="A07910"/>
              </a:buClr>
              <a:buFont typeface="Arial"/>
              <a:buChar char="•"/>
              <a:tabLst>
                <a:tab pos="441325" algn="l"/>
              </a:tabLst>
            </a:pPr>
            <a:r>
              <a:rPr sz="2000" dirty="0">
                <a:latin typeface="Calibri"/>
                <a:cs typeface="Calibri"/>
              </a:rPr>
              <a:t>Ei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levää</a:t>
            </a:r>
            <a:endParaRPr sz="2000">
              <a:latin typeface="Calibri"/>
              <a:cs typeface="Calibri"/>
            </a:endParaRPr>
          </a:p>
          <a:p>
            <a:pPr marL="441325" lvl="1" indent="-212725">
              <a:lnSpc>
                <a:spcPct val="100000"/>
              </a:lnSpc>
              <a:spcBef>
                <a:spcPts val="480"/>
              </a:spcBef>
              <a:buClr>
                <a:srgbClr val="A07910"/>
              </a:buClr>
              <a:buFont typeface="Arial"/>
              <a:buChar char="•"/>
              <a:tabLst>
                <a:tab pos="441325" algn="l"/>
              </a:tabLst>
            </a:pPr>
            <a:r>
              <a:rPr sz="2000" dirty="0">
                <a:latin typeface="Calibri"/>
                <a:cs typeface="Calibri"/>
              </a:rPr>
              <a:t>Hieman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levää</a:t>
            </a:r>
            <a:endParaRPr sz="2000">
              <a:latin typeface="Calibri"/>
              <a:cs typeface="Calibri"/>
            </a:endParaRPr>
          </a:p>
          <a:p>
            <a:pPr marL="441325" lvl="1" indent="-212725">
              <a:lnSpc>
                <a:spcPct val="100000"/>
              </a:lnSpc>
              <a:spcBef>
                <a:spcPts val="480"/>
              </a:spcBef>
              <a:buClr>
                <a:srgbClr val="A07910"/>
              </a:buClr>
              <a:buFont typeface="Arial"/>
              <a:buChar char="•"/>
              <a:tabLst>
                <a:tab pos="441325" algn="l"/>
              </a:tabLst>
            </a:pPr>
            <a:r>
              <a:rPr sz="2000" dirty="0">
                <a:latin typeface="Calibri"/>
                <a:cs typeface="Calibri"/>
              </a:rPr>
              <a:t>Runsaasti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levää</a:t>
            </a:r>
            <a:endParaRPr sz="2000">
              <a:latin typeface="Calibri"/>
              <a:cs typeface="Calibri"/>
            </a:endParaRPr>
          </a:p>
          <a:p>
            <a:pPr marL="441325" lvl="1" indent="-212725">
              <a:lnSpc>
                <a:spcPct val="100000"/>
              </a:lnSpc>
              <a:spcBef>
                <a:spcPts val="480"/>
              </a:spcBef>
              <a:buClr>
                <a:srgbClr val="A07910"/>
              </a:buClr>
              <a:buFont typeface="Arial"/>
              <a:buChar char="•"/>
              <a:tabLst>
                <a:tab pos="441325" algn="l"/>
              </a:tabLst>
            </a:pPr>
            <a:r>
              <a:rPr sz="2000" dirty="0">
                <a:latin typeface="Calibri"/>
                <a:cs typeface="Calibri"/>
              </a:rPr>
              <a:t>Erittäin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runsaasti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levää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298809" y="5632193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615C54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268710" y="4021326"/>
            <a:ext cx="127635" cy="15417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  <a:tabLst>
                <a:tab pos="1116965" algn="l"/>
              </a:tabLst>
            </a:pP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ESITYKSEN</a:t>
            </a:r>
            <a:r>
              <a:rPr sz="800" spc="-55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PITÄJÄ,</a:t>
            </a:r>
            <a:r>
              <a:rPr sz="800" spc="-40" dirty="0">
                <a:solidFill>
                  <a:srgbClr val="DDDAD5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DDDAD5"/>
                </a:solidFill>
                <a:latin typeface="Calibri"/>
                <a:cs typeface="Calibri"/>
              </a:rPr>
              <a:t>SYKE</a:t>
            </a:r>
            <a:r>
              <a:rPr sz="800" dirty="0">
                <a:solidFill>
                  <a:srgbClr val="DDDAD5"/>
                </a:solidFill>
                <a:latin typeface="Calibri"/>
                <a:cs typeface="Calibri"/>
              </a:rPr>
              <a:t>	</a:t>
            </a:r>
            <a:r>
              <a:rPr sz="800" spc="-10" dirty="0">
                <a:solidFill>
                  <a:srgbClr val="DDDAD5"/>
                </a:solidFill>
                <a:latin typeface="Calibri"/>
                <a:cs typeface="Calibri"/>
              </a:rPr>
              <a:t>13.5.2020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375</Words>
  <Application>Microsoft Office PowerPoint</Application>
  <PresentationFormat>Mukautettu</PresentationFormat>
  <Paragraphs>164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Office Theme</vt:lpstr>
      <vt:lpstr>Näin teet sinilevä- seurantaa</vt:lpstr>
      <vt:lpstr>Sisällys</vt:lpstr>
      <vt:lpstr>Käyttäjätunnus Järvi-meriwikiin</vt:lpstr>
      <vt:lpstr>Harjoitus: Luo tunnus!</vt:lpstr>
      <vt:lpstr>Havaintopaikan perustaminen</vt:lpstr>
      <vt:lpstr>Harjoitus: Etsi havaintopaikkasi</vt:lpstr>
      <vt:lpstr>Tällainen lista siis minulle kiitos </vt:lpstr>
      <vt:lpstr>Toimet seurannan aikana</vt:lpstr>
      <vt:lpstr>Havainnon tekeminen</vt:lpstr>
      <vt:lpstr>Hieman sinilevää</vt:lpstr>
      <vt:lpstr>Runsaasti sinilevää</vt:lpstr>
      <vt:lpstr>Erittäin runsaasti sinilevää</vt:lpstr>
      <vt:lpstr>Havainnon lähettäminen Havaintolähetillä</vt:lpstr>
      <vt:lpstr>Tehtävä: Kokeile Havaintolähettiä!</vt:lpstr>
      <vt:lpstr>Havainnon muokkaaminen Järvi- meriwikissä</vt:lpstr>
      <vt:lpstr>Leväseurannan ulkopuoliset havainnot</vt:lpstr>
      <vt:lpstr>Leväseurannan jälkeen</vt:lpstr>
      <vt:lpstr>Seuraavana kesänä uudestaan</vt:lpstr>
      <vt:lpstr>Kiitos!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(Microsoft PowerPoint - SYKE_N\344in_teet_sinilev\344seurantaa_Lindholm_20200513 \(3\))</dc:title>
  <dc:creator>hka</dc:creator>
  <cp:lastModifiedBy>Microsoft-tili</cp:lastModifiedBy>
  <cp:revision>4</cp:revision>
  <dcterms:created xsi:type="dcterms:W3CDTF">2025-08-28T14:59:44Z</dcterms:created>
  <dcterms:modified xsi:type="dcterms:W3CDTF">2025-08-29T09:44:41Z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2020-05-13T00:00:00Z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2025-08-28T00:00:00Z</vt:filetime>
  </property>
  <property fmtid="{D5CDD505-2E9C-101B-9397-08002B2CF9AE}" pid="5" name="Producer">
    <vt:lpwstr>GPL Ghostscript 8.15</vt:lpwstr>
  </property>
</Properties>
</file>