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30" r:id="rId5"/>
    <p:sldId id="390" r:id="rId6"/>
    <p:sldId id="391" r:id="rId7"/>
    <p:sldId id="386" r:id="rId8"/>
    <p:sldId id="395" r:id="rId9"/>
    <p:sldId id="393" r:id="rId10"/>
    <p:sldId id="394" r:id="rId11"/>
    <p:sldId id="392" r:id="rId12"/>
    <p:sldId id="369"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448F"/>
    <a:srgbClr val="15458F"/>
    <a:srgbClr val="16468F"/>
    <a:srgbClr val="48595D"/>
    <a:srgbClr val="D9185C"/>
    <a:srgbClr val="06B4E6"/>
    <a:srgbClr val="DA1A5A"/>
    <a:srgbClr val="00B4E6"/>
    <a:srgbClr val="00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2" autoAdjust="0"/>
    <p:restoredTop sz="97866" autoAdjust="0"/>
  </p:normalViewPr>
  <p:slideViewPr>
    <p:cSldViewPr snapToGrid="0" showGuides="1">
      <p:cViewPr varScale="1">
        <p:scale>
          <a:sx n="75" d="100"/>
          <a:sy n="75" d="100"/>
        </p:scale>
        <p:origin x="54" y="5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mo Siira" userId="fa34a2fcfac5b50e" providerId="LiveId" clId="{03830B84-BE6C-47BE-8BE9-928ED039ACEF}"/>
    <pc:docChg chg="modSld">
      <pc:chgData name="Osmo Siira" userId="fa34a2fcfac5b50e" providerId="LiveId" clId="{03830B84-BE6C-47BE-8BE9-928ED039ACEF}" dt="2025-03-01T12:46:36.373" v="255" actId="20577"/>
      <pc:docMkLst>
        <pc:docMk/>
      </pc:docMkLst>
      <pc:sldChg chg="modSp mod">
        <pc:chgData name="Osmo Siira" userId="fa34a2fcfac5b50e" providerId="LiveId" clId="{03830B84-BE6C-47BE-8BE9-928ED039ACEF}" dt="2025-03-01T12:46:36.373" v="255" actId="20577"/>
        <pc:sldMkLst>
          <pc:docMk/>
          <pc:sldMk cId="44529879" sldId="390"/>
        </pc:sldMkLst>
        <pc:spChg chg="mod">
          <ac:chgData name="Osmo Siira" userId="fa34a2fcfac5b50e" providerId="LiveId" clId="{03830B84-BE6C-47BE-8BE9-928ED039ACEF}" dt="2025-03-01T12:46:36.373" v="255" actId="20577"/>
          <ac:spMkLst>
            <pc:docMk/>
            <pc:sldMk cId="44529879" sldId="390"/>
            <ac:spMk id="3" creationId="{6375209E-987D-974D-AFC5-0A2F116D4F23}"/>
          </ac:spMkLst>
        </pc:spChg>
      </pc:sldChg>
    </pc:docChg>
  </pc:docChgLst>
  <pc:docChgLst>
    <pc:chgData name="Osmo Siira" userId="fa34a2fcfac5b50e" providerId="LiveId" clId="{14C83622-456D-4E0B-AD1F-B99676B7878B}"/>
    <pc:docChg chg="modSld sldOrd">
      <pc:chgData name="Osmo Siira" userId="fa34a2fcfac5b50e" providerId="LiveId" clId="{14C83622-456D-4E0B-AD1F-B99676B7878B}" dt="2025-02-20T10:22:15.214" v="1"/>
      <pc:docMkLst>
        <pc:docMk/>
      </pc:docMkLst>
      <pc:sldChg chg="ord">
        <pc:chgData name="Osmo Siira" userId="fa34a2fcfac5b50e" providerId="LiveId" clId="{14C83622-456D-4E0B-AD1F-B99676B7878B}" dt="2025-02-20T10:22:15.214" v="1"/>
        <pc:sldMkLst>
          <pc:docMk/>
          <pc:sldMk cId="374541780" sldId="3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8/30/2025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r>
                  <a:rPr lang="en-US" sz="600" dirty="0"/>
                  <a:t/>
                </a:r>
                <a:br>
                  <a:rPr lang="en-US" sz="600" dirty="0"/>
                </a:br>
                <a:r>
                  <a:rPr lang="en-US" sz="600" dirty="0">
                    <a:solidFill>
                      <a:schemeClr val="bg1"/>
                    </a:solidFill>
                  </a:rPr>
                  <a:t>R0,G93,B170</a:t>
                </a:r>
              </a:p>
            </p:txBody>
          </p:sp>
          <p:sp>
            <p:nvSpPr>
              <p:cNvPr id="75" name="Rectangle 74">
                <a:extLst>
                  <a:ext uri="{FF2B5EF4-FFF2-40B4-BE49-F238E27FC236}">
                    <a16:creationId xmlns=""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r>
                  <a:rPr lang="en-US" sz="600" dirty="0">
                    <a:solidFill>
                      <a:schemeClr val="tx1"/>
                    </a:solidFill>
                  </a:rPr>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r>
                  <a:rPr lang="en-US" sz="600" dirty="0"/>
                  <a:t/>
                </a:r>
                <a:br>
                  <a:rPr lang="en-US" sz="600" dirty="0"/>
                </a:br>
                <a:r>
                  <a:rPr lang="en-US" sz="600" dirty="0"/>
                  <a:t>R135,G33,B117</a:t>
                </a:r>
              </a:p>
            </p:txBody>
          </p:sp>
          <p:sp>
            <p:nvSpPr>
              <p:cNvPr id="77" name="Rectangle 76">
                <a:extLst>
                  <a:ext uri="{FF2B5EF4-FFF2-40B4-BE49-F238E27FC236}">
                    <a16:creationId xmlns=""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r>
                  <a:rPr lang="en-US" sz="600" dirty="0"/>
                  <a:t/>
                </a:r>
                <a:br>
                  <a:rPr lang="en-US" sz="600" dirty="0"/>
                </a:br>
                <a:r>
                  <a:rPr lang="en-US" sz="600" dirty="0"/>
                  <a:t>R255,G118,B0</a:t>
                </a:r>
              </a:p>
            </p:txBody>
          </p:sp>
          <p:sp>
            <p:nvSpPr>
              <p:cNvPr id="78" name="Rectangle 77">
                <a:extLst>
                  <a:ext uri="{FF2B5EF4-FFF2-40B4-BE49-F238E27FC236}">
                    <a16:creationId xmlns=""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r>
                  <a:rPr lang="en-US" sz="600" dirty="0">
                    <a:solidFill>
                      <a:schemeClr val="tx1"/>
                    </a:solidFill>
                  </a:rPr>
                  <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r>
                  <a:rPr lang="en-US" sz="600" dirty="0">
                    <a:solidFill>
                      <a:schemeClr val="bg1"/>
                    </a:solidFill>
                  </a:rPr>
                  <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r>
                  <a:rPr lang="en-US" sz="600" dirty="0"/>
                  <a:t/>
                </a:r>
                <a:br>
                  <a:rPr lang="en-US" sz="600" dirty="0"/>
                </a:br>
                <a:r>
                  <a:rPr lang="en-US" sz="600" dirty="0"/>
                  <a:t>R0,G153,B153</a:t>
                </a:r>
              </a:p>
            </p:txBody>
          </p:sp>
        </p:grpSp>
        <p:sp>
          <p:nvSpPr>
            <p:cNvPr id="71" name="TextBox 70">
              <a:extLst>
                <a:ext uri="{FF2B5EF4-FFF2-40B4-BE49-F238E27FC236}">
                  <a16:creationId xmlns=""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10.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hyperlink" Target="https://romeo.rotary.fi/rekisteri/login.php" TargetMode="External"/><Relationship Id="rId5" Type="http://schemas.openxmlformats.org/officeDocument/2006/relationships/hyperlink" Target="https://www.jarviwiki.fi/havaintolahetti/" TargetMode="External"/><Relationship Id="rId4" Type="http://schemas.openxmlformats.org/officeDocument/2006/relationships/hyperlink" Target="https://youtu.be/zzEFOiUK6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D71F5F51-E941-8C40-9192-FD83E46A1611}"/>
              </a:ext>
            </a:extLst>
          </p:cNvPr>
          <p:cNvSpPr/>
          <p:nvPr/>
        </p:nvSpPr>
        <p:spPr>
          <a:xfrm>
            <a:off x="-113122"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sp>
        <p:nvSpPr>
          <p:cNvPr id="12" name="Text Placeholder 6">
            <a:extLst>
              <a:ext uri="{FF2B5EF4-FFF2-40B4-BE49-F238E27FC236}">
                <a16:creationId xmlns=""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smtClean="0">
                <a:solidFill>
                  <a:srgbClr val="16468F"/>
                </a:solidFill>
                <a:latin typeface="Arial" panose="020B0604020202020204" pitchFamily="34" charset="0"/>
                <a:cs typeface="Arial" panose="020B0604020202020204" pitchFamily="34" charset="0"/>
              </a:rPr>
              <a:t>Rotary </a:t>
            </a:r>
            <a:r>
              <a:rPr lang="en-US" sz="7200" b="1" dirty="0" err="1">
                <a:solidFill>
                  <a:srgbClr val="16468F"/>
                </a:solidFill>
                <a:latin typeface="Arial" panose="020B0604020202020204" pitchFamily="34" charset="0"/>
                <a:cs typeface="Arial" panose="020B0604020202020204" pitchFamily="34" charset="0"/>
              </a:rPr>
              <a:t>s</a:t>
            </a:r>
            <a:r>
              <a:rPr lang="en-US" sz="7200" b="1" dirty="0" err="1" smtClean="0">
                <a:solidFill>
                  <a:srgbClr val="16468F"/>
                </a:solidFill>
                <a:latin typeface="Arial" panose="020B0604020202020204" pitchFamily="34" charset="0"/>
                <a:cs typeface="Arial" panose="020B0604020202020204" pitchFamily="34" charset="0"/>
              </a:rPr>
              <a:t>inilevähavainointi</a:t>
            </a:r>
            <a:endParaRPr lang="en-US" sz="7200" b="1" dirty="0">
              <a:solidFill>
                <a:srgbClr val="16468F"/>
              </a:solidFill>
              <a:latin typeface="Arial" panose="020B0604020202020204" pitchFamily="34" charset="0"/>
              <a:cs typeface="Arial" panose="020B0604020202020204" pitchFamily="34" charset="0"/>
            </a:endParaRPr>
          </a:p>
        </p:txBody>
      </p:sp>
      <p:sp>
        <p:nvSpPr>
          <p:cNvPr id="13" name="Subtitle 14">
            <a:extLst>
              <a:ext uri="{FF2B5EF4-FFF2-40B4-BE49-F238E27FC236}">
                <a16:creationId xmlns=""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                                                </a:t>
            </a:r>
            <a:r>
              <a:rPr lang="en-US" sz="1600" b="1" dirty="0">
                <a:solidFill>
                  <a:srgbClr val="005DAA"/>
                </a:solidFill>
              </a:rPr>
              <a:t>Osmo Siira   </a:t>
            </a:r>
            <a:r>
              <a:rPr lang="en-US" sz="1600" b="1" dirty="0" smtClean="0">
                <a:solidFill>
                  <a:srgbClr val="005DAA"/>
                </a:solidFill>
              </a:rPr>
              <a:t>29.08.2025</a:t>
            </a:r>
            <a:endParaRPr lang="en-US" sz="3200" b="1" dirty="0">
              <a:solidFill>
                <a:srgbClr val="005DAA"/>
              </a:solidFill>
            </a:endParaRPr>
          </a:p>
        </p:txBody>
      </p:sp>
      <p:pic>
        <p:nvPicPr>
          <p:cNvPr id="2" name="Kuv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7513" y="196773"/>
            <a:ext cx="1226620" cy="1226620"/>
          </a:xfrm>
          <a:prstGeom prst="rect">
            <a:avLst/>
          </a:prstGeom>
        </p:spPr>
      </p:pic>
    </p:spTree>
    <p:custDataLst>
      <p:tags r:id="rId1"/>
    </p:custDataLst>
    <p:extLst>
      <p:ext uri="{BB962C8B-B14F-4D97-AF65-F5344CB8AC3E}">
        <p14:creationId xmlns:p14="http://schemas.microsoft.com/office/powerpoint/2010/main" val="37454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F49B1CC1-98EC-DE3A-28C0-6CCBED69DD50}"/>
              </a:ext>
            </a:extLst>
          </p:cNvPr>
          <p:cNvSpPr>
            <a:spLocks noGrp="1"/>
          </p:cNvSpPr>
          <p:nvPr>
            <p:ph type="title"/>
          </p:nvPr>
        </p:nvSpPr>
        <p:spPr/>
        <p:txBody>
          <a:bodyPr/>
          <a:lstStyle/>
          <a:p>
            <a:r>
              <a:rPr lang="fi-FI" dirty="0" smtClean="0"/>
              <a:t>Sinilevä eli syanobakteeri</a:t>
            </a:r>
            <a:endParaRPr lang="fi-FI" dirty="0"/>
          </a:p>
        </p:txBody>
      </p:sp>
      <p:sp>
        <p:nvSpPr>
          <p:cNvPr id="3" name="Sisällön paikkamerkki 2">
            <a:extLst>
              <a:ext uri="{FF2B5EF4-FFF2-40B4-BE49-F238E27FC236}">
                <a16:creationId xmlns="" xmlns:a16="http://schemas.microsoft.com/office/drawing/2014/main" id="{6375209E-987D-974D-AFC5-0A2F116D4F23}"/>
              </a:ext>
            </a:extLst>
          </p:cNvPr>
          <p:cNvSpPr>
            <a:spLocks noGrp="1"/>
          </p:cNvSpPr>
          <p:nvPr>
            <p:ph idx="1"/>
          </p:nvPr>
        </p:nvSpPr>
        <p:spPr/>
        <p:txBody>
          <a:bodyPr/>
          <a:lstStyle/>
          <a:p>
            <a:pPr marL="0" indent="0">
              <a:buNone/>
            </a:pPr>
            <a:endParaRPr lang="fi-FI" dirty="0"/>
          </a:p>
          <a:p>
            <a:pPr marL="0" indent="0">
              <a:buNone/>
            </a:pPr>
            <a:r>
              <a:rPr lang="fi-FI" sz="1200" b="1" dirty="0">
                <a:solidFill>
                  <a:srgbClr val="17448F"/>
                </a:solidFill>
              </a:rPr>
              <a:t>									              									</a:t>
            </a:r>
            <a:r>
              <a:rPr lang="fi-FI" b="1" i="1" dirty="0">
                <a:solidFill>
                  <a:srgbClr val="17448F"/>
                </a:solidFill>
              </a:rPr>
              <a:t>											</a:t>
            </a:r>
          </a:p>
          <a:p>
            <a:pPr marL="0" indent="0">
              <a:buNone/>
            </a:pPr>
            <a:r>
              <a:rPr lang="fi-FI" dirty="0"/>
              <a:t>    </a:t>
            </a:r>
          </a:p>
        </p:txBody>
      </p:sp>
      <p:sp>
        <p:nvSpPr>
          <p:cNvPr id="4" name="Alaotsikko 3">
            <a:extLst>
              <a:ext uri="{FF2B5EF4-FFF2-40B4-BE49-F238E27FC236}">
                <a16:creationId xmlns="" xmlns:a16="http://schemas.microsoft.com/office/drawing/2014/main" id="{A609D0D1-A458-969A-D448-CCAE534E00BF}"/>
              </a:ext>
            </a:extLst>
          </p:cNvPr>
          <p:cNvSpPr>
            <a:spLocks noGrp="1"/>
          </p:cNvSpPr>
          <p:nvPr>
            <p:ph type="subTitle" idx="13"/>
          </p:nvPr>
        </p:nvSpPr>
        <p:spPr/>
        <p:txBody>
          <a:bodyPr/>
          <a:lstStyle/>
          <a:p>
            <a:endParaRPr lang="fi-FI"/>
          </a:p>
        </p:txBody>
      </p:sp>
      <p:sp>
        <p:nvSpPr>
          <p:cNvPr id="5" name="Dian numeron paikkamerkki 4">
            <a:extLst>
              <a:ext uri="{FF2B5EF4-FFF2-40B4-BE49-F238E27FC236}">
                <a16:creationId xmlns="" xmlns:a16="http://schemas.microsoft.com/office/drawing/2014/main" id="{96027652-3E1C-E6FF-7F58-7DC5A01E0887}"/>
              </a:ext>
            </a:extLst>
          </p:cNvPr>
          <p:cNvSpPr>
            <a:spLocks noGrp="1"/>
          </p:cNvSpPr>
          <p:nvPr>
            <p:ph type="sldNum" sz="quarter" idx="12"/>
          </p:nvPr>
        </p:nvSpPr>
        <p:spPr/>
        <p:txBody>
          <a:bodyPr/>
          <a:lstStyle/>
          <a:p>
            <a:fld id="{97A94E25-127B-4C48-AF96-44BA7B823777}" type="slidenum">
              <a:rPr lang="en-US" smtClean="0"/>
              <a:pPr/>
              <a:t>2</a:t>
            </a:fld>
            <a:endParaRPr lang="en-US" dirty="0"/>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1698280"/>
            <a:ext cx="7249537" cy="4934639"/>
          </a:xfrm>
          <a:prstGeom prst="rect">
            <a:avLst/>
          </a:prstGeom>
        </p:spPr>
      </p:pic>
    </p:spTree>
    <p:extLst>
      <p:ext uri="{BB962C8B-B14F-4D97-AF65-F5344CB8AC3E}">
        <p14:creationId xmlns:p14="http://schemas.microsoft.com/office/powerpoint/2010/main" val="44529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F25A3436-1FCE-5B92-27E5-BA269531865B}"/>
              </a:ext>
            </a:extLst>
          </p:cNvPr>
          <p:cNvSpPr>
            <a:spLocks noGrp="1"/>
          </p:cNvSpPr>
          <p:nvPr>
            <p:ph type="title"/>
          </p:nvPr>
        </p:nvSpPr>
        <p:spPr/>
        <p:txBody>
          <a:bodyPr/>
          <a:lstStyle/>
          <a:p>
            <a:r>
              <a:rPr lang="fi-FI" dirty="0" smtClean="0"/>
              <a:t>Sinilevä</a:t>
            </a:r>
            <a:endParaRPr lang="fi-FI" dirty="0"/>
          </a:p>
        </p:txBody>
      </p:sp>
      <p:pic>
        <p:nvPicPr>
          <p:cNvPr id="6" name="Sisällön paikkamerkk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734" y="1540043"/>
            <a:ext cx="5590824" cy="5238499"/>
          </a:xfrm>
        </p:spPr>
      </p:pic>
      <p:sp>
        <p:nvSpPr>
          <p:cNvPr id="4" name="Alaotsikko 3">
            <a:extLst>
              <a:ext uri="{FF2B5EF4-FFF2-40B4-BE49-F238E27FC236}">
                <a16:creationId xmlns="" xmlns:a16="http://schemas.microsoft.com/office/drawing/2014/main" id="{2ECE5C6D-2F4C-285F-1E15-5CD8908C3799}"/>
              </a:ext>
            </a:extLst>
          </p:cNvPr>
          <p:cNvSpPr>
            <a:spLocks noGrp="1"/>
          </p:cNvSpPr>
          <p:nvPr>
            <p:ph type="subTitle" idx="13"/>
          </p:nvPr>
        </p:nvSpPr>
        <p:spPr>
          <a:xfrm>
            <a:off x="381000" y="1796132"/>
            <a:ext cx="11506198" cy="615279"/>
          </a:xfrm>
        </p:spPr>
        <p:txBody>
          <a:bodyPr/>
          <a:lstStyle/>
          <a:p>
            <a:endParaRPr lang="fi-FI" dirty="0"/>
          </a:p>
        </p:txBody>
      </p:sp>
      <p:sp>
        <p:nvSpPr>
          <p:cNvPr id="5" name="Dian numeron paikkamerkki 4">
            <a:extLst>
              <a:ext uri="{FF2B5EF4-FFF2-40B4-BE49-F238E27FC236}">
                <a16:creationId xmlns="" xmlns:a16="http://schemas.microsoft.com/office/drawing/2014/main" id="{15335ED7-3FA8-3FD1-DE1D-DB6FF3F2792B}"/>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extLst>
      <p:ext uri="{BB962C8B-B14F-4D97-AF65-F5344CB8AC3E}">
        <p14:creationId xmlns:p14="http://schemas.microsoft.com/office/powerpoint/2010/main" val="132397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5448E82-E349-F192-AFE5-49F59A5709F1}"/>
            </a:ext>
          </a:extLst>
        </p:cNvPr>
        <p:cNvGrpSpPr/>
        <p:nvPr/>
      </p:nvGrpSpPr>
      <p:grpSpPr>
        <a:xfrm>
          <a:off x="0" y="0"/>
          <a:ext cx="0" cy="0"/>
          <a:chOff x="0" y="0"/>
          <a:chExt cx="0" cy="0"/>
        </a:xfrm>
      </p:grpSpPr>
      <p:sp>
        <p:nvSpPr>
          <p:cNvPr id="5" name="Title 4">
            <a:extLst>
              <a:ext uri="{FF2B5EF4-FFF2-40B4-BE49-F238E27FC236}">
                <a16:creationId xmlns="" xmlns:a16="http://schemas.microsoft.com/office/drawing/2014/main" id="{62462AE4-0FDB-FE3D-D3F7-A48E55FEF7BD}"/>
              </a:ext>
            </a:extLst>
          </p:cNvPr>
          <p:cNvSpPr>
            <a:spLocks noGrp="1"/>
          </p:cNvSpPr>
          <p:nvPr>
            <p:ph type="title"/>
          </p:nvPr>
        </p:nvSpPr>
        <p:spPr>
          <a:xfrm>
            <a:off x="381000" y="1"/>
            <a:ext cx="11811000" cy="1490864"/>
          </a:xfrm>
        </p:spPr>
        <p:txBody>
          <a:bodyPr>
            <a:normAutofit/>
          </a:bodyPr>
          <a:lstStyle/>
          <a:p>
            <a:pPr lvl="0"/>
            <a:r>
              <a:rPr lang="en-US" sz="3200" dirty="0"/>
              <a:t>                </a:t>
            </a:r>
          </a:p>
        </p:txBody>
      </p:sp>
      <p:sp>
        <p:nvSpPr>
          <p:cNvPr id="3" name="Slide Number Placeholder 2">
            <a:extLst>
              <a:ext uri="{FF2B5EF4-FFF2-40B4-BE49-F238E27FC236}">
                <a16:creationId xmlns="" xmlns:a16="http://schemas.microsoft.com/office/drawing/2014/main" id="{D6FAC0BF-4D6B-2FEF-3210-55AAFD19D72B}"/>
              </a:ext>
            </a:extLst>
          </p:cNvPr>
          <p:cNvSpPr>
            <a:spLocks noGrp="1"/>
          </p:cNvSpPr>
          <p:nvPr>
            <p:ph type="sldNum" sz="quarter" idx="12"/>
          </p:nvPr>
        </p:nvSpPr>
        <p:spPr/>
        <p:txBody>
          <a:bodyPr/>
          <a:lstStyle/>
          <a:p>
            <a:fld id="{97A94E25-127B-4C48-AF96-44BA7B823777}" type="slidenum">
              <a:rPr lang="en-US" smtClean="0"/>
              <a:pPr/>
              <a:t>4</a:t>
            </a:fld>
            <a:endParaRPr lang="en-US" dirty="0"/>
          </a:p>
        </p:txBody>
      </p:sp>
      <p:pic>
        <p:nvPicPr>
          <p:cNvPr id="4" name="Picture 9">
            <a:extLst>
              <a:ext uri="{FF2B5EF4-FFF2-40B4-BE49-F238E27FC236}">
                <a16:creationId xmlns="" xmlns:a16="http://schemas.microsoft.com/office/drawing/2014/main" id="{9D01030D-118C-2CEE-21B4-3AD874BE2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3" name="Sisällön paikkamerkki 12">
            <a:extLst>
              <a:ext uri="{FF2B5EF4-FFF2-40B4-BE49-F238E27FC236}">
                <a16:creationId xmlns="" xmlns:a16="http://schemas.microsoft.com/office/drawing/2014/main" id="{6B491A80-316E-50A6-0CD4-E577C0CF893A}"/>
              </a:ext>
            </a:extLst>
          </p:cNvPr>
          <p:cNvSpPr>
            <a:spLocks noGrp="1"/>
          </p:cNvSpPr>
          <p:nvPr>
            <p:ph idx="1"/>
          </p:nvPr>
        </p:nvSpPr>
        <p:spPr>
          <a:xfrm>
            <a:off x="258451" y="1606434"/>
            <a:ext cx="11506199" cy="3836989"/>
          </a:xfrm>
        </p:spPr>
        <p:txBody>
          <a:bodyPr>
            <a:normAutofit lnSpcReduction="10000"/>
          </a:bodyPr>
          <a:lstStyle/>
          <a:p>
            <a:r>
              <a:rPr lang="fi-FI" dirty="0"/>
              <a:t>Kunnan terveydensuojeluviranomainen tiedottaa sinilevätilanteesta uimarannalla ja kunnan verkkosivuilla</a:t>
            </a:r>
          </a:p>
          <a:p>
            <a:r>
              <a:rPr lang="fi-FI" dirty="0"/>
              <a:t>Kunnan terveydensuojeluviranomainen seuraa yleisten uimarantojen uimaveden sinilevätilannetta ja tiedottaa tilanteesta uimarannoilla ja usein myös kunnan verkkosivuilla. Viranomainen ei kuitenkaan käy joka päivä uimarannalla arvioimassa sinilevän esiintymistä eikä tiedota sinilevätilanteesta päivittäin. Joidenkin uimarantojen sinilevätilanteesta tiedotetaan päivittäin.</a:t>
            </a:r>
          </a:p>
          <a:p>
            <a:r>
              <a:rPr lang="fi-FI" dirty="0"/>
              <a:t>Uimaveden laadusta tiedotetaan uimarannalla ja usein myös kunnan verkkosivuilla. Uimarin kannattaa selvittää jo ennen uimakauden alkua, millä verkkosivuilla oman kunnan uimarantojen uimaveden laadusta tiedotetaan. THL ei seuraa kesän aikana sinilevätilannetta eikä tiedota siitä.</a:t>
            </a:r>
          </a:p>
        </p:txBody>
      </p:sp>
      <p:sp>
        <p:nvSpPr>
          <p:cNvPr id="2" name="Tekstiruutu 1"/>
          <p:cNvSpPr txBox="1"/>
          <p:nvPr/>
        </p:nvSpPr>
        <p:spPr>
          <a:xfrm>
            <a:off x="711200" y="626533"/>
            <a:ext cx="10803467" cy="707886"/>
          </a:xfrm>
          <a:prstGeom prst="rect">
            <a:avLst/>
          </a:prstGeom>
          <a:noFill/>
        </p:spPr>
        <p:txBody>
          <a:bodyPr wrap="square" rtlCol="0">
            <a:spAutoFit/>
          </a:bodyPr>
          <a:lstStyle/>
          <a:p>
            <a:r>
              <a:rPr lang="fi-FI" sz="4000" b="1" dirty="0" smtClean="0"/>
              <a:t>Terveysviranomaiset</a:t>
            </a:r>
            <a:endParaRPr lang="fi-FI" sz="4000" b="1" dirty="0"/>
          </a:p>
        </p:txBody>
      </p:sp>
    </p:spTree>
    <p:custDataLst>
      <p:tags r:id="rId1"/>
    </p:custDataLst>
    <p:extLst>
      <p:ext uri="{BB962C8B-B14F-4D97-AF65-F5344CB8AC3E}">
        <p14:creationId xmlns:p14="http://schemas.microsoft.com/office/powerpoint/2010/main" val="16454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5448E82-E349-F192-AFE5-49F59A5709F1}"/>
            </a:ext>
          </a:extLst>
        </p:cNvPr>
        <p:cNvGrpSpPr/>
        <p:nvPr/>
      </p:nvGrpSpPr>
      <p:grpSpPr>
        <a:xfrm>
          <a:off x="0" y="0"/>
          <a:ext cx="0" cy="0"/>
          <a:chOff x="0" y="0"/>
          <a:chExt cx="0" cy="0"/>
        </a:xfrm>
      </p:grpSpPr>
      <p:sp>
        <p:nvSpPr>
          <p:cNvPr id="5" name="Title 4">
            <a:extLst>
              <a:ext uri="{FF2B5EF4-FFF2-40B4-BE49-F238E27FC236}">
                <a16:creationId xmlns="" xmlns:a16="http://schemas.microsoft.com/office/drawing/2014/main" id="{62462AE4-0FDB-FE3D-D3F7-A48E55FEF7BD}"/>
              </a:ext>
            </a:extLst>
          </p:cNvPr>
          <p:cNvSpPr>
            <a:spLocks noGrp="1"/>
          </p:cNvSpPr>
          <p:nvPr>
            <p:ph type="title"/>
          </p:nvPr>
        </p:nvSpPr>
        <p:spPr>
          <a:xfrm>
            <a:off x="381000" y="1"/>
            <a:ext cx="11811000" cy="1490864"/>
          </a:xfrm>
        </p:spPr>
        <p:txBody>
          <a:bodyPr>
            <a:normAutofit/>
          </a:bodyPr>
          <a:lstStyle/>
          <a:p>
            <a:pPr lvl="0"/>
            <a:r>
              <a:rPr lang="en-US" sz="3200" dirty="0"/>
              <a:t>                </a:t>
            </a:r>
          </a:p>
        </p:txBody>
      </p:sp>
      <p:sp>
        <p:nvSpPr>
          <p:cNvPr id="3" name="Slide Number Placeholder 2">
            <a:extLst>
              <a:ext uri="{FF2B5EF4-FFF2-40B4-BE49-F238E27FC236}">
                <a16:creationId xmlns="" xmlns:a16="http://schemas.microsoft.com/office/drawing/2014/main" id="{D6FAC0BF-4D6B-2FEF-3210-55AAFD19D72B}"/>
              </a:ext>
            </a:extLst>
          </p:cNvPr>
          <p:cNvSpPr>
            <a:spLocks noGrp="1"/>
          </p:cNvSpPr>
          <p:nvPr>
            <p:ph type="sldNum" sz="quarter" idx="12"/>
          </p:nvPr>
        </p:nvSpPr>
        <p:spPr/>
        <p:txBody>
          <a:bodyPr/>
          <a:lstStyle/>
          <a:p>
            <a:fld id="{97A94E25-127B-4C48-AF96-44BA7B823777}" type="slidenum">
              <a:rPr lang="en-US" smtClean="0"/>
              <a:pPr/>
              <a:t>5</a:t>
            </a:fld>
            <a:endParaRPr lang="en-US" dirty="0"/>
          </a:p>
        </p:txBody>
      </p:sp>
      <p:pic>
        <p:nvPicPr>
          <p:cNvPr id="4" name="Picture 9">
            <a:extLst>
              <a:ext uri="{FF2B5EF4-FFF2-40B4-BE49-F238E27FC236}">
                <a16:creationId xmlns="" xmlns:a16="http://schemas.microsoft.com/office/drawing/2014/main" id="{9D01030D-118C-2CEE-21B4-3AD874BE2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pic>
        <p:nvPicPr>
          <p:cNvPr id="6" name="Sisällön paikkamerkki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3882" y="1772199"/>
            <a:ext cx="8656460" cy="4670934"/>
          </a:xfrm>
        </p:spPr>
      </p:pic>
      <p:sp>
        <p:nvSpPr>
          <p:cNvPr id="2" name="Tekstiruutu 1"/>
          <p:cNvSpPr txBox="1"/>
          <p:nvPr/>
        </p:nvSpPr>
        <p:spPr>
          <a:xfrm>
            <a:off x="558800" y="660400"/>
            <a:ext cx="11205850" cy="707886"/>
          </a:xfrm>
          <a:prstGeom prst="rect">
            <a:avLst/>
          </a:prstGeom>
          <a:noFill/>
        </p:spPr>
        <p:txBody>
          <a:bodyPr wrap="square" rtlCol="0">
            <a:spAutoFit/>
          </a:bodyPr>
          <a:lstStyle/>
          <a:p>
            <a:r>
              <a:rPr lang="fi-FI" sz="4000" b="1" dirty="0" smtClean="0"/>
              <a:t>Sinilevä</a:t>
            </a:r>
            <a:endParaRPr lang="fi-FI" sz="4000" b="1" dirty="0"/>
          </a:p>
        </p:txBody>
      </p:sp>
    </p:spTree>
    <p:custDataLst>
      <p:tags r:id="rId1"/>
    </p:custDataLst>
    <p:extLst>
      <p:ext uri="{BB962C8B-B14F-4D97-AF65-F5344CB8AC3E}">
        <p14:creationId xmlns:p14="http://schemas.microsoft.com/office/powerpoint/2010/main" val="4902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5448E82-E349-F192-AFE5-49F59A5709F1}"/>
            </a:ext>
          </a:extLst>
        </p:cNvPr>
        <p:cNvGrpSpPr/>
        <p:nvPr/>
      </p:nvGrpSpPr>
      <p:grpSpPr>
        <a:xfrm>
          <a:off x="0" y="0"/>
          <a:ext cx="0" cy="0"/>
          <a:chOff x="0" y="0"/>
          <a:chExt cx="0" cy="0"/>
        </a:xfrm>
      </p:grpSpPr>
      <p:sp>
        <p:nvSpPr>
          <p:cNvPr id="5" name="Title 4">
            <a:extLst>
              <a:ext uri="{FF2B5EF4-FFF2-40B4-BE49-F238E27FC236}">
                <a16:creationId xmlns="" xmlns:a16="http://schemas.microsoft.com/office/drawing/2014/main" id="{62462AE4-0FDB-FE3D-D3F7-A48E55FEF7BD}"/>
              </a:ext>
            </a:extLst>
          </p:cNvPr>
          <p:cNvSpPr>
            <a:spLocks noGrp="1"/>
          </p:cNvSpPr>
          <p:nvPr>
            <p:ph type="title"/>
          </p:nvPr>
        </p:nvSpPr>
        <p:spPr>
          <a:xfrm>
            <a:off x="381000" y="1"/>
            <a:ext cx="11811000" cy="1490864"/>
          </a:xfrm>
        </p:spPr>
        <p:txBody>
          <a:bodyPr>
            <a:normAutofit/>
          </a:bodyPr>
          <a:lstStyle/>
          <a:p>
            <a:pPr lvl="0"/>
            <a:r>
              <a:rPr lang="en-US" sz="3200" dirty="0"/>
              <a:t>                </a:t>
            </a:r>
          </a:p>
        </p:txBody>
      </p:sp>
      <p:sp>
        <p:nvSpPr>
          <p:cNvPr id="3" name="Slide Number Placeholder 2">
            <a:extLst>
              <a:ext uri="{FF2B5EF4-FFF2-40B4-BE49-F238E27FC236}">
                <a16:creationId xmlns="" xmlns:a16="http://schemas.microsoft.com/office/drawing/2014/main" id="{D6FAC0BF-4D6B-2FEF-3210-55AAFD19D72B}"/>
              </a:ext>
            </a:extLst>
          </p:cNvPr>
          <p:cNvSpPr>
            <a:spLocks noGrp="1"/>
          </p:cNvSpPr>
          <p:nvPr>
            <p:ph type="sldNum" sz="quarter" idx="12"/>
          </p:nvPr>
        </p:nvSpPr>
        <p:spPr/>
        <p:txBody>
          <a:bodyPr/>
          <a:lstStyle/>
          <a:p>
            <a:fld id="{97A94E25-127B-4C48-AF96-44BA7B823777}" type="slidenum">
              <a:rPr lang="en-US" smtClean="0"/>
              <a:pPr/>
              <a:t>6</a:t>
            </a:fld>
            <a:endParaRPr lang="en-US" dirty="0"/>
          </a:p>
        </p:txBody>
      </p:sp>
      <p:pic>
        <p:nvPicPr>
          <p:cNvPr id="4" name="Picture 9">
            <a:extLst>
              <a:ext uri="{FF2B5EF4-FFF2-40B4-BE49-F238E27FC236}">
                <a16:creationId xmlns="" xmlns:a16="http://schemas.microsoft.com/office/drawing/2014/main" id="{9D01030D-118C-2CEE-21B4-3AD874BE2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pic>
        <p:nvPicPr>
          <p:cNvPr id="2" name="Sisällön paikkamerkki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17543" y="1606550"/>
            <a:ext cx="4087646" cy="5251450"/>
          </a:xfrm>
        </p:spPr>
      </p:pic>
      <p:sp>
        <p:nvSpPr>
          <p:cNvPr id="6" name="Tekstiruutu 5"/>
          <p:cNvSpPr txBox="1"/>
          <p:nvPr/>
        </p:nvSpPr>
        <p:spPr>
          <a:xfrm>
            <a:off x="821267" y="186267"/>
            <a:ext cx="8763000" cy="707886"/>
          </a:xfrm>
          <a:prstGeom prst="rect">
            <a:avLst/>
          </a:prstGeom>
          <a:noFill/>
        </p:spPr>
        <p:txBody>
          <a:bodyPr wrap="square" rtlCol="0">
            <a:spAutoFit/>
          </a:bodyPr>
          <a:lstStyle/>
          <a:p>
            <a:r>
              <a:rPr lang="fi-FI" sz="4000" b="1" dirty="0" smtClean="0"/>
              <a:t>Sinilevätilanne  29.08.25</a:t>
            </a:r>
            <a:endParaRPr lang="fi-FI" sz="4000" b="1" dirty="0"/>
          </a:p>
        </p:txBody>
      </p:sp>
    </p:spTree>
    <p:custDataLst>
      <p:tags r:id="rId1"/>
    </p:custDataLst>
    <p:extLst>
      <p:ext uri="{BB962C8B-B14F-4D97-AF65-F5344CB8AC3E}">
        <p14:creationId xmlns:p14="http://schemas.microsoft.com/office/powerpoint/2010/main" val="245077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5448E82-E349-F192-AFE5-49F59A5709F1}"/>
            </a:ext>
          </a:extLst>
        </p:cNvPr>
        <p:cNvGrpSpPr/>
        <p:nvPr/>
      </p:nvGrpSpPr>
      <p:grpSpPr>
        <a:xfrm>
          <a:off x="0" y="0"/>
          <a:ext cx="0" cy="0"/>
          <a:chOff x="0" y="0"/>
          <a:chExt cx="0" cy="0"/>
        </a:xfrm>
      </p:grpSpPr>
      <p:sp>
        <p:nvSpPr>
          <p:cNvPr id="5" name="Title 4">
            <a:extLst>
              <a:ext uri="{FF2B5EF4-FFF2-40B4-BE49-F238E27FC236}">
                <a16:creationId xmlns="" xmlns:a16="http://schemas.microsoft.com/office/drawing/2014/main" id="{62462AE4-0FDB-FE3D-D3F7-A48E55FEF7BD}"/>
              </a:ext>
            </a:extLst>
          </p:cNvPr>
          <p:cNvSpPr>
            <a:spLocks noGrp="1"/>
          </p:cNvSpPr>
          <p:nvPr>
            <p:ph type="title"/>
          </p:nvPr>
        </p:nvSpPr>
        <p:spPr>
          <a:xfrm>
            <a:off x="482600" y="186267"/>
            <a:ext cx="11811000" cy="1490864"/>
          </a:xfrm>
        </p:spPr>
        <p:txBody>
          <a:bodyPr>
            <a:normAutofit/>
          </a:bodyPr>
          <a:lstStyle/>
          <a:p>
            <a:pPr lvl="0"/>
            <a:r>
              <a:rPr lang="en-US" sz="3200" dirty="0"/>
              <a:t>                </a:t>
            </a:r>
          </a:p>
        </p:txBody>
      </p:sp>
      <p:sp>
        <p:nvSpPr>
          <p:cNvPr id="3" name="Slide Number Placeholder 2">
            <a:extLst>
              <a:ext uri="{FF2B5EF4-FFF2-40B4-BE49-F238E27FC236}">
                <a16:creationId xmlns="" xmlns:a16="http://schemas.microsoft.com/office/drawing/2014/main" id="{D6FAC0BF-4D6B-2FEF-3210-55AAFD19D72B}"/>
              </a:ext>
            </a:extLst>
          </p:cNvPr>
          <p:cNvSpPr>
            <a:spLocks noGrp="1"/>
          </p:cNvSpPr>
          <p:nvPr>
            <p:ph type="sldNum" sz="quarter" idx="12"/>
          </p:nvPr>
        </p:nvSpPr>
        <p:spPr/>
        <p:txBody>
          <a:bodyPr/>
          <a:lstStyle/>
          <a:p>
            <a:fld id="{97A94E25-127B-4C48-AF96-44BA7B823777}" type="slidenum">
              <a:rPr lang="en-US" smtClean="0"/>
              <a:pPr/>
              <a:t>7</a:t>
            </a:fld>
            <a:endParaRPr lang="en-US" dirty="0"/>
          </a:p>
        </p:txBody>
      </p:sp>
      <p:pic>
        <p:nvPicPr>
          <p:cNvPr id="4" name="Picture 9">
            <a:extLst>
              <a:ext uri="{FF2B5EF4-FFF2-40B4-BE49-F238E27FC236}">
                <a16:creationId xmlns="" xmlns:a16="http://schemas.microsoft.com/office/drawing/2014/main" id="{9D01030D-118C-2CEE-21B4-3AD874BE2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pic>
        <p:nvPicPr>
          <p:cNvPr id="2" name="Sisällön paikkamerkki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50472" y="1606550"/>
            <a:ext cx="5691577" cy="5378450"/>
          </a:xfrm>
        </p:spPr>
      </p:pic>
      <p:sp>
        <p:nvSpPr>
          <p:cNvPr id="7" name="Tekstiruutu 6"/>
          <p:cNvSpPr txBox="1"/>
          <p:nvPr/>
        </p:nvSpPr>
        <p:spPr>
          <a:xfrm>
            <a:off x="770467" y="480695"/>
            <a:ext cx="10236200" cy="707886"/>
          </a:xfrm>
          <a:prstGeom prst="rect">
            <a:avLst/>
          </a:prstGeom>
          <a:noFill/>
        </p:spPr>
        <p:txBody>
          <a:bodyPr wrap="square" rtlCol="0">
            <a:spAutoFit/>
          </a:bodyPr>
          <a:lstStyle/>
          <a:p>
            <a:r>
              <a:rPr lang="fi-FI" sz="4000" dirty="0" smtClean="0"/>
              <a:t>KOUVOLAN JÄRVET JA HAVAINTOPAIKAT</a:t>
            </a:r>
            <a:endParaRPr lang="fi-FI" sz="4000" dirty="0"/>
          </a:p>
        </p:txBody>
      </p:sp>
    </p:spTree>
    <p:custDataLst>
      <p:tags r:id="rId1"/>
    </p:custDataLst>
    <p:extLst>
      <p:ext uri="{BB962C8B-B14F-4D97-AF65-F5344CB8AC3E}">
        <p14:creationId xmlns:p14="http://schemas.microsoft.com/office/powerpoint/2010/main" val="248739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5448E82-E349-F192-AFE5-49F59A5709F1}"/>
            </a:ext>
          </a:extLst>
        </p:cNvPr>
        <p:cNvGrpSpPr/>
        <p:nvPr/>
      </p:nvGrpSpPr>
      <p:grpSpPr>
        <a:xfrm>
          <a:off x="0" y="0"/>
          <a:ext cx="0" cy="0"/>
          <a:chOff x="0" y="0"/>
          <a:chExt cx="0" cy="0"/>
        </a:xfrm>
      </p:grpSpPr>
      <p:sp>
        <p:nvSpPr>
          <p:cNvPr id="5" name="Title 4">
            <a:extLst>
              <a:ext uri="{FF2B5EF4-FFF2-40B4-BE49-F238E27FC236}">
                <a16:creationId xmlns="" xmlns:a16="http://schemas.microsoft.com/office/drawing/2014/main" id="{62462AE4-0FDB-FE3D-D3F7-A48E55FEF7BD}"/>
              </a:ext>
            </a:extLst>
          </p:cNvPr>
          <p:cNvSpPr>
            <a:spLocks noGrp="1"/>
          </p:cNvSpPr>
          <p:nvPr>
            <p:ph type="title"/>
          </p:nvPr>
        </p:nvSpPr>
        <p:spPr>
          <a:xfrm>
            <a:off x="381000" y="1"/>
            <a:ext cx="11811000" cy="1490864"/>
          </a:xfrm>
        </p:spPr>
        <p:txBody>
          <a:bodyPr>
            <a:normAutofit/>
          </a:bodyPr>
          <a:lstStyle/>
          <a:p>
            <a:pPr lvl="0"/>
            <a:r>
              <a:rPr lang="en-US" sz="3200" dirty="0"/>
              <a:t>                </a:t>
            </a:r>
          </a:p>
        </p:txBody>
      </p:sp>
      <p:sp>
        <p:nvSpPr>
          <p:cNvPr id="3" name="Slide Number Placeholder 2">
            <a:extLst>
              <a:ext uri="{FF2B5EF4-FFF2-40B4-BE49-F238E27FC236}">
                <a16:creationId xmlns="" xmlns:a16="http://schemas.microsoft.com/office/drawing/2014/main" id="{D6FAC0BF-4D6B-2FEF-3210-55AAFD19D72B}"/>
              </a:ext>
            </a:extLst>
          </p:cNvPr>
          <p:cNvSpPr>
            <a:spLocks noGrp="1"/>
          </p:cNvSpPr>
          <p:nvPr>
            <p:ph type="sldNum" sz="quarter" idx="12"/>
          </p:nvPr>
        </p:nvSpPr>
        <p:spPr/>
        <p:txBody>
          <a:bodyPr/>
          <a:lstStyle/>
          <a:p>
            <a:fld id="{97A94E25-127B-4C48-AF96-44BA7B823777}" type="slidenum">
              <a:rPr lang="en-US" smtClean="0"/>
              <a:pPr/>
              <a:t>8</a:t>
            </a:fld>
            <a:endParaRPr lang="en-US" dirty="0"/>
          </a:p>
        </p:txBody>
      </p:sp>
      <p:pic>
        <p:nvPicPr>
          <p:cNvPr id="4" name="Picture 9">
            <a:extLst>
              <a:ext uri="{FF2B5EF4-FFF2-40B4-BE49-F238E27FC236}">
                <a16:creationId xmlns="" xmlns:a16="http://schemas.microsoft.com/office/drawing/2014/main" id="{9D01030D-118C-2CEE-21B4-3AD874BE2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pic>
        <p:nvPicPr>
          <p:cNvPr id="6" name="Sisällön paikkamerkki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88533" y="1938525"/>
            <a:ext cx="6231465" cy="4216743"/>
          </a:xfrm>
        </p:spPr>
      </p:pic>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2421" y="1790701"/>
            <a:ext cx="5030445" cy="4254500"/>
          </a:xfrm>
          <a:prstGeom prst="rect">
            <a:avLst/>
          </a:prstGeom>
        </p:spPr>
      </p:pic>
      <p:sp>
        <p:nvSpPr>
          <p:cNvPr id="9" name="Tekstiruutu 8"/>
          <p:cNvSpPr txBox="1"/>
          <p:nvPr/>
        </p:nvSpPr>
        <p:spPr>
          <a:xfrm>
            <a:off x="2252133" y="633622"/>
            <a:ext cx="9736667" cy="461665"/>
          </a:xfrm>
          <a:prstGeom prst="rect">
            <a:avLst/>
          </a:prstGeom>
          <a:noFill/>
        </p:spPr>
        <p:txBody>
          <a:bodyPr wrap="square" rtlCol="0">
            <a:spAutoFit/>
          </a:bodyPr>
          <a:lstStyle/>
          <a:p>
            <a:r>
              <a:rPr lang="fi-FI" sz="2400" dirty="0" smtClean="0"/>
              <a:t>              SOMPANEN                                                  SÄRKÄT</a:t>
            </a:r>
            <a:endParaRPr lang="fi-FI" sz="2400" dirty="0"/>
          </a:p>
        </p:txBody>
      </p:sp>
    </p:spTree>
    <p:custDataLst>
      <p:tags r:id="rId1"/>
    </p:custDataLst>
    <p:extLst>
      <p:ext uri="{BB962C8B-B14F-4D97-AF65-F5344CB8AC3E}">
        <p14:creationId xmlns:p14="http://schemas.microsoft.com/office/powerpoint/2010/main" val="170967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CC6332E-9E65-F97E-A2DF-B101B0016137}"/>
            </a:ext>
          </a:extLst>
        </p:cNvPr>
        <p:cNvGrpSpPr/>
        <p:nvPr/>
      </p:nvGrpSpPr>
      <p:grpSpPr>
        <a:xfrm>
          <a:off x="0" y="0"/>
          <a:ext cx="0" cy="0"/>
          <a:chOff x="0" y="0"/>
          <a:chExt cx="0" cy="0"/>
        </a:xfrm>
      </p:grpSpPr>
      <p:sp>
        <p:nvSpPr>
          <p:cNvPr id="5" name="Title 4">
            <a:extLst>
              <a:ext uri="{FF2B5EF4-FFF2-40B4-BE49-F238E27FC236}">
                <a16:creationId xmlns="" xmlns:a16="http://schemas.microsoft.com/office/drawing/2014/main" id="{7E4FBE43-46BA-2E82-9B04-8E8AD34546EE}"/>
              </a:ext>
            </a:extLst>
          </p:cNvPr>
          <p:cNvSpPr>
            <a:spLocks noGrp="1"/>
          </p:cNvSpPr>
          <p:nvPr>
            <p:ph type="title"/>
          </p:nvPr>
        </p:nvSpPr>
        <p:spPr>
          <a:xfrm>
            <a:off x="381000" y="1"/>
            <a:ext cx="11811000" cy="1490864"/>
          </a:xfrm>
        </p:spPr>
        <p:txBody>
          <a:bodyPr>
            <a:normAutofit/>
          </a:bodyPr>
          <a:lstStyle/>
          <a:p>
            <a:pPr lvl="0"/>
            <a:r>
              <a:rPr lang="en-US" sz="3200" dirty="0" err="1" smtClean="0"/>
              <a:t>Havainnointi</a:t>
            </a:r>
            <a:r>
              <a:rPr lang="en-US" sz="3200" dirty="0" smtClean="0"/>
              <a:t> </a:t>
            </a:r>
            <a:r>
              <a:rPr lang="en-US" sz="3200" dirty="0"/>
              <a:t> </a:t>
            </a:r>
            <a:r>
              <a:rPr lang="en-US" sz="3200" dirty="0" smtClean="0"/>
              <a:t>  </a:t>
            </a:r>
            <a:r>
              <a:rPr lang="en-US" sz="3200" dirty="0" err="1" smtClean="0"/>
              <a:t>Havaintolähetti</a:t>
            </a:r>
            <a:r>
              <a:rPr lang="en-US" sz="3200" dirty="0" smtClean="0"/>
              <a:t>     </a:t>
            </a:r>
            <a:r>
              <a:rPr lang="en-US" sz="3200" dirty="0" err="1" smtClean="0"/>
              <a:t>Jäsentietojärjestelmä</a:t>
            </a:r>
            <a:r>
              <a:rPr lang="en-US" sz="3200" dirty="0" smtClean="0"/>
              <a:t>  demo</a:t>
            </a:r>
            <a:endParaRPr lang="en-US" sz="3200" dirty="0"/>
          </a:p>
        </p:txBody>
      </p:sp>
      <p:sp>
        <p:nvSpPr>
          <p:cNvPr id="3" name="Slide Number Placeholder 2">
            <a:extLst>
              <a:ext uri="{FF2B5EF4-FFF2-40B4-BE49-F238E27FC236}">
                <a16:creationId xmlns="" xmlns:a16="http://schemas.microsoft.com/office/drawing/2014/main" id="{04FD3873-9F6F-6CF0-1392-C8062CC0BCB6}"/>
              </a:ext>
            </a:extLst>
          </p:cNvPr>
          <p:cNvSpPr>
            <a:spLocks noGrp="1"/>
          </p:cNvSpPr>
          <p:nvPr>
            <p:ph type="sldNum" sz="quarter" idx="12"/>
          </p:nvPr>
        </p:nvSpPr>
        <p:spPr/>
        <p:txBody>
          <a:bodyPr/>
          <a:lstStyle/>
          <a:p>
            <a:fld id="{97A94E25-127B-4C48-AF96-44BA7B823777}" type="slidenum">
              <a:rPr lang="en-US" smtClean="0"/>
              <a:pPr/>
              <a:t>9</a:t>
            </a:fld>
            <a:endParaRPr lang="en-US" dirty="0"/>
          </a:p>
        </p:txBody>
      </p:sp>
      <p:pic>
        <p:nvPicPr>
          <p:cNvPr id="4" name="Picture 9">
            <a:extLst>
              <a:ext uri="{FF2B5EF4-FFF2-40B4-BE49-F238E27FC236}">
                <a16:creationId xmlns="" xmlns:a16="http://schemas.microsoft.com/office/drawing/2014/main" id="{1F8F51A5-3DA5-87D3-B44E-7C867CD5A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8" name="Sisällön paikkamerkki 7">
            <a:extLst>
              <a:ext uri="{FF2B5EF4-FFF2-40B4-BE49-F238E27FC236}">
                <a16:creationId xmlns="" xmlns:a16="http://schemas.microsoft.com/office/drawing/2014/main" id="{45A4ADAA-A833-A816-BDE1-BA7E81616928}"/>
              </a:ext>
            </a:extLst>
          </p:cNvPr>
          <p:cNvSpPr>
            <a:spLocks noGrp="1"/>
          </p:cNvSpPr>
          <p:nvPr>
            <p:ph idx="1"/>
          </p:nvPr>
        </p:nvSpPr>
        <p:spPr/>
        <p:txBody>
          <a:bodyPr/>
          <a:lstStyle/>
          <a:p>
            <a:pPr marL="0" indent="0">
              <a:buNone/>
            </a:pPr>
            <a:r>
              <a:rPr lang="fi-FI" dirty="0">
                <a:hlinkClick r:id="rId4"/>
              </a:rPr>
              <a:t>https://</a:t>
            </a:r>
            <a:r>
              <a:rPr lang="fi-FI" dirty="0" smtClean="0">
                <a:hlinkClick r:id="rId4"/>
              </a:rPr>
              <a:t>youtu.be/zzEFOiUK614</a:t>
            </a:r>
            <a:endParaRPr lang="fi-FI" dirty="0" smtClean="0"/>
          </a:p>
          <a:p>
            <a:pPr marL="0" indent="0">
              <a:buNone/>
            </a:pPr>
            <a:endParaRPr lang="fi-FI" dirty="0"/>
          </a:p>
          <a:p>
            <a:pPr marL="0" indent="0">
              <a:buNone/>
            </a:pPr>
            <a:r>
              <a:rPr lang="fi-FI" dirty="0">
                <a:hlinkClick r:id="rId5"/>
              </a:rPr>
              <a:t>https://www.jarviwiki.fi/havaintolahetti</a:t>
            </a:r>
            <a:r>
              <a:rPr lang="fi-FI" dirty="0" smtClean="0">
                <a:hlinkClick r:id="rId5"/>
              </a:rPr>
              <a:t>/</a:t>
            </a:r>
            <a:endParaRPr lang="fi-FI" dirty="0" smtClean="0"/>
          </a:p>
          <a:p>
            <a:pPr marL="0" indent="0">
              <a:buNone/>
            </a:pPr>
            <a:endParaRPr lang="fi-FI" dirty="0"/>
          </a:p>
          <a:p>
            <a:pPr marL="0" indent="0">
              <a:buNone/>
            </a:pPr>
            <a:r>
              <a:rPr lang="fi-FI" dirty="0">
                <a:hlinkClick r:id="rId6"/>
              </a:rPr>
              <a:t>https://romeo.rotary.fi/rekisteri/login.php</a:t>
            </a:r>
            <a:endParaRPr lang="fi-FI" dirty="0"/>
          </a:p>
        </p:txBody>
      </p:sp>
    </p:spTree>
    <p:custDataLst>
      <p:tags r:id="rId1"/>
    </p:custDataLst>
    <p:extLst>
      <p:ext uri="{BB962C8B-B14F-4D97-AF65-F5344CB8AC3E}">
        <p14:creationId xmlns:p14="http://schemas.microsoft.com/office/powerpoint/2010/main" val="21693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92F1AA864507499B1B6B38C52732EB" ma:contentTypeVersion="18" ma:contentTypeDescription="Create a new document." ma:contentTypeScope="" ma:versionID="607785f67476df197822ab5e890d8edf">
  <xsd:schema xmlns:xsd="http://www.w3.org/2001/XMLSchema" xmlns:xs="http://www.w3.org/2001/XMLSchema" xmlns:p="http://schemas.microsoft.com/office/2006/metadata/properties" xmlns:ns3="070d9b2f-6d4e-42c1-99d4-71eb432d481c" xmlns:ns4="d58d978b-4a5f-4e92-a739-62c8fc5167c8" targetNamespace="http://schemas.microsoft.com/office/2006/metadata/properties" ma:root="true" ma:fieldsID="9e888f68a2cfb32061e4b5e8995d1bda" ns3:_="" ns4:_="">
    <xsd:import namespace="070d9b2f-6d4e-42c1-99d4-71eb432d481c"/>
    <xsd:import namespace="d58d978b-4a5f-4e92-a739-62c8fc5167c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ObjectDetectorVersions" minOccurs="0"/>
                <xsd:element ref="ns3:MediaServiceSystemTags" minOccurs="0"/>
                <xsd:element ref="ns3:MediaServiceSearchPropertie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d9b2f-6d4e-42c1-99d4-71eb432d48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Location" ma:index="13" nillable="true" ma:displayName="MediaServiceLocation" ma:description="" ma:indexed="true"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8d978b-4a5f-4e92-a739-62c8fc5167c8"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SharingHintHash" ma:index="2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70d9b2f-6d4e-42c1-99d4-71eb432d481c" xsi:nil="true"/>
  </documentManagement>
</p:properties>
</file>

<file path=customXml/itemProps1.xml><?xml version="1.0" encoding="utf-8"?>
<ds:datastoreItem xmlns:ds="http://schemas.openxmlformats.org/officeDocument/2006/customXml" ds:itemID="{E2626DCC-A5BA-4397-B34E-111E6458F0E1}">
  <ds:schemaRefs>
    <ds:schemaRef ds:uri="http://schemas.microsoft.com/sharepoint/v3/contenttype/forms"/>
  </ds:schemaRefs>
</ds:datastoreItem>
</file>

<file path=customXml/itemProps2.xml><?xml version="1.0" encoding="utf-8"?>
<ds:datastoreItem xmlns:ds="http://schemas.openxmlformats.org/officeDocument/2006/customXml" ds:itemID="{9C229E61-242F-4DCF-8576-8D116E539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d9b2f-6d4e-42c1-99d4-71eb432d481c"/>
    <ds:schemaRef ds:uri="d58d978b-4a5f-4e92-a739-62c8fc5167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B8DB70-260D-4DD5-8BCB-969D1288C48D}">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070d9b2f-6d4e-42c1-99d4-71eb432d481c"/>
    <ds:schemaRef ds:uri="http://purl.org/dc/terms/"/>
    <ds:schemaRef ds:uri="http://schemas.openxmlformats.org/package/2006/metadata/core-properties"/>
    <ds:schemaRef ds:uri="http://purl.org/dc/dcmitype/"/>
    <ds:schemaRef ds:uri="d58d978b-4a5f-4e92-a739-62c8fc5167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5985</TotalTime>
  <Words>134</Words>
  <Application>Microsoft Office PowerPoint</Application>
  <PresentationFormat>Laajakuva</PresentationFormat>
  <Paragraphs>35</Paragraphs>
  <Slides>9</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9</vt:i4>
      </vt:variant>
    </vt:vector>
  </HeadingPairs>
  <TitlesOfParts>
    <vt:vector size="12" baseType="lpstr">
      <vt:lpstr>Arial</vt:lpstr>
      <vt:lpstr>Calibri</vt:lpstr>
      <vt:lpstr>Office Theme</vt:lpstr>
      <vt:lpstr>PowerPoint-esitys</vt:lpstr>
      <vt:lpstr>Sinilevä eli syanobakteeri</vt:lpstr>
      <vt:lpstr>Sinilevä</vt:lpstr>
      <vt:lpstr>                </vt:lpstr>
      <vt:lpstr>                </vt:lpstr>
      <vt:lpstr>                </vt:lpstr>
      <vt:lpstr>                </vt:lpstr>
      <vt:lpstr>                </vt:lpstr>
      <vt:lpstr>Havainnointi    Havaintolähetti     Jäsentietojärjestelmä  demo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Microsoft-tili</cp:lastModifiedBy>
  <cp:revision>196</cp:revision>
  <cp:lastPrinted>2019-12-04T20:41:25Z</cp:lastPrinted>
  <dcterms:created xsi:type="dcterms:W3CDTF">2019-11-18T03:22:22Z</dcterms:created>
  <dcterms:modified xsi:type="dcterms:W3CDTF">2025-08-30T14:00:45Z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y fmtid="{D5CDD505-2E9C-101B-9397-08002B2CF9AE}" pid="4" name="ContentTypeId">
    <vt:lpwstr>0x0101008792F1AA864507499B1B6B38C52732EB</vt:lpwstr>
  </property>
</Properties>
</file>