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6" r:id="rId2"/>
    <p:sldId id="415" r:id="rId3"/>
    <p:sldId id="407" r:id="rId4"/>
    <p:sldId id="408" r:id="rId5"/>
    <p:sldId id="409" r:id="rId6"/>
    <p:sldId id="410" r:id="rId7"/>
    <p:sldId id="412" r:id="rId8"/>
    <p:sldId id="413" r:id="rId9"/>
    <p:sldId id="416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AC7C56-4D5A-6207-3A1C-715BAFB7A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DFBFC23-27A0-C9B6-9A95-E7392919E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46B8B4-C914-E185-A21C-52C9319E6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8AA692-D76B-B1C5-56AA-F7EE31B2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F1F9CF3-544B-4FE7-B618-59EC8A40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9373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E351B-F462-47B7-7766-1B7C03019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77E8264-9E9B-1F63-3194-49A38CECF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1E63B8-F5EF-3244-3CDD-A33094D5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1A2C36-0242-31FC-8DD2-10E6C882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811F6F-CF71-FA55-C160-06C22D4E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06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AD00B064-093D-A3C5-4BFB-C5B9A8A37C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78F738D-FAF6-CAF6-889B-9001C041EB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79CA17C-59E9-5F22-C4BA-1233C8B9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B443F1-EF0F-4AA5-2C86-2C6159407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430356-B6F6-7803-1612-E3EA0DFB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308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1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9ECD05-BA56-B539-6A3B-4FF6A9ABE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46CBA8-77CA-EB1C-80ED-1F5E1C44F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30C76E3-07B1-F91F-93F7-A77591B28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9F3B45-3D01-621E-A2B1-D10DBA0F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A482F0-F9AE-0E84-1C1D-B9FAF4CC3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93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12109-31E3-01F7-BF52-366AC4947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E41298-3147-B4B1-9822-B03937727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9A85B0-EC91-CF87-1B4C-9805C8C1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B8F1F7-5944-828F-FB50-AF8BE8578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1735BC0-C726-FF7B-7B0A-5E49E562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21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D6C50E-3E69-6EE4-8CDA-F041A304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8B4C69C-293E-E39A-22CE-F1A98EB19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33F240B-7658-C0CC-4ABD-578F018E3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1F804C1-4E54-4260-9AFC-47F40CF0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2BACFE1-5454-D8F4-4BC1-06455E368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7B45AA-C37C-63CD-A9C5-9A3CFAEF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0074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892D8-ABA5-B83D-3863-A25DCD33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3828156-0FD9-7687-7514-31F2A1D65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14CEF5B-6A59-78E1-CFAC-21A1C9A04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E42769D-207C-DC25-B3A0-CA726B3BE0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9C01A92-53D8-BDF0-B387-F07132BAEB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2E83D41-36C5-E83B-63C6-14403123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A7D6E04-057E-D9DE-90DF-9CBE5ADC3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FCD29AD-00B4-AFA2-A5B2-55FF5158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778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18009EB-E1FA-E9BE-9F57-76AF41BCD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9004871-1801-8F23-2DEF-44DF23267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DFFFD3-75CF-D216-CEE5-E62D93F5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92C4AE5-624B-7DFE-9E1B-A3487373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694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DEDA014-9545-B99C-2103-B7FDCFE8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686EE51-984A-FB8A-0870-06A913F1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2C722A2-2502-3496-AC13-3EE9810E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1809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F01479-696B-B8FB-A667-5866C7DE5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2396D33-8D59-4F22-FE43-748D31B1D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3FEB95D-075B-36AC-1083-5F836FD11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C4AA670-022B-13D7-3219-241B72FDB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8C64E81-8268-9F2F-6E3F-86E500DA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581B7CC-0A5A-E9B4-4C5F-3D072660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926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526DA-16A0-5E1F-DA84-205E06F60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4F13379-7990-A77A-94AE-1804DBB09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DCDD795-EFBA-5C34-A677-38824E429F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63E65A-CFB5-7264-AD68-4B82FF4B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801DA9D-ADC6-5213-D00F-26B713D0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3AC2305-58F1-715F-81F7-543EE5C1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21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90F4BB2-2737-93FB-F72A-C38C6D860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28731DC-0D26-64A2-E286-9C7ED0F3F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3458134-0F82-D66A-2457-71DFC25179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76E6AB-B05F-4C09-A5B1-2E5B41964F6E}" type="datetimeFigureOut">
              <a:rPr lang="fi-FI" smtClean="0"/>
              <a:t>3.12.2024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AB0DCB-E82B-3D86-6017-76613173C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195CAC-E71D-3DE2-FD5F-FB82B12F2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DC114E-BE80-4147-ABB4-0930F53DEE2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79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C92F24-5805-BAF4-3B4B-1DC8F890B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4F2251-8DE1-13E3-8179-C79B2F8D4A6D}"/>
              </a:ext>
            </a:extLst>
          </p:cNvPr>
          <p:cNvSpPr/>
          <p:nvPr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5F0BCF-EB89-5D38-7BFF-C46D6B372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40397F1-0925-DB42-6E7B-890297B77EBD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CACC5D6D-0C25-9AEE-B0BF-8D024BFB68F7}"/>
              </a:ext>
            </a:extLst>
          </p:cNvPr>
          <p:cNvSpPr txBox="1">
            <a:spLocks/>
          </p:cNvSpPr>
          <p:nvPr/>
        </p:nvSpPr>
        <p:spPr>
          <a:xfrm>
            <a:off x="0" y="3807029"/>
            <a:ext cx="12192000" cy="8219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Kuusankosken Rotaryklubi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14">
            <a:extLst>
              <a:ext uri="{FF2B5EF4-FFF2-40B4-BE49-F238E27FC236}">
                <a16:creationId xmlns:a16="http://schemas.microsoft.com/office/drawing/2014/main" id="{7791E2F9-F79B-215B-C2B2-A6AF6F4A852A}"/>
              </a:ext>
            </a:extLst>
          </p:cNvPr>
          <p:cNvSpPr txBox="1">
            <a:spLocks/>
          </p:cNvSpPr>
          <p:nvPr/>
        </p:nvSpPr>
        <p:spPr>
          <a:xfrm>
            <a:off x="0" y="4588900"/>
            <a:ext cx="12192000" cy="465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solidFill>
                  <a:srgbClr val="005DAA"/>
                </a:solidFill>
              </a:rPr>
              <a:t>                     </a:t>
            </a:r>
            <a:r>
              <a:rPr lang="en-US" sz="3200" b="1" dirty="0" err="1">
                <a:solidFill>
                  <a:srgbClr val="005DAA"/>
                </a:solidFill>
              </a:rPr>
              <a:t>Miten</a:t>
            </a:r>
            <a:r>
              <a:rPr lang="en-US" sz="3200" b="1" dirty="0">
                <a:solidFill>
                  <a:srgbClr val="005DAA"/>
                </a:solidFill>
              </a:rPr>
              <a:t> teen </a:t>
            </a:r>
            <a:r>
              <a:rPr lang="en-US" sz="3200" b="1" dirty="0" err="1">
                <a:solidFill>
                  <a:srgbClr val="005DAA"/>
                </a:solidFill>
              </a:rPr>
              <a:t>tunnukset</a:t>
            </a:r>
            <a:r>
              <a:rPr lang="en-US" sz="3200" b="1" dirty="0">
                <a:solidFill>
                  <a:srgbClr val="005DAA"/>
                </a:solidFill>
              </a:rPr>
              <a:t> MY-</a:t>
            </a:r>
            <a:r>
              <a:rPr lang="en-US" sz="3200" b="1" dirty="0" err="1">
                <a:solidFill>
                  <a:srgbClr val="005DAA"/>
                </a:solidFill>
              </a:rPr>
              <a:t>rotaryyn</a:t>
            </a:r>
            <a:r>
              <a:rPr lang="en-US" sz="3200" b="1" dirty="0">
                <a:solidFill>
                  <a:srgbClr val="005DAA"/>
                </a:solidFill>
              </a:rPr>
              <a:t>    </a:t>
            </a:r>
            <a:r>
              <a:rPr lang="en-US" sz="1600" b="1" dirty="0">
                <a:solidFill>
                  <a:srgbClr val="005DAA"/>
                </a:solidFill>
              </a:rPr>
              <a:t>Osmo Siira   05.12.24</a:t>
            </a:r>
            <a:endParaRPr lang="en-US" sz="3200" b="1" dirty="0">
              <a:solidFill>
                <a:srgbClr val="005DAA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10CAE58-C424-DB1A-1CCF-0A8A8DB6B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528" y="-861036"/>
            <a:ext cx="5762625" cy="25394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9363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C8F610-C9D8-5373-AD17-8D7D80142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Ihmisen kasvot, vaate, henkilö&#10;&#10;Kuvaus luotu automaattisesti">
            <a:extLst>
              <a:ext uri="{FF2B5EF4-FFF2-40B4-BE49-F238E27FC236}">
                <a16:creationId xmlns:a16="http://schemas.microsoft.com/office/drawing/2014/main" id="{F44EF191-0180-84E7-EA44-152A935BEC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7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2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Ihmisen kasvot, kuvakaappaus, vaate&#10;&#10;Kuvaus luotu automaattisesti">
            <a:extLst>
              <a:ext uri="{FF2B5EF4-FFF2-40B4-BE49-F238E27FC236}">
                <a16:creationId xmlns:a16="http://schemas.microsoft.com/office/drawing/2014/main" id="{37C31B77-4346-72E4-FBA6-A03F7DCC54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3" y="0"/>
            <a:ext cx="10123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414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Verkkosivusto, Fontti&#10;&#10;Kuvaus luotu automaattisesti">
            <a:extLst>
              <a:ext uri="{FF2B5EF4-FFF2-40B4-BE49-F238E27FC236}">
                <a16:creationId xmlns:a16="http://schemas.microsoft.com/office/drawing/2014/main" id="{0C3710C1-7690-B9B3-E734-1F9EBFA95D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26" y="0"/>
            <a:ext cx="10062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6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Verkkosivusto">
            <a:extLst>
              <a:ext uri="{FF2B5EF4-FFF2-40B4-BE49-F238E27FC236}">
                <a16:creationId xmlns:a16="http://schemas.microsoft.com/office/drawing/2014/main" id="{90654923-C038-AA89-5DA3-E0115E929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049" y="0"/>
            <a:ext cx="988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68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80EA8CA6-8CEE-8D43-1422-99DBA8A98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24" y="0"/>
            <a:ext cx="10032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6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ECBA29A4-B353-B8D5-86CC-4F60549F2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5" y="0"/>
            <a:ext cx="106095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8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Verkkosivusto, Verkkomainonta&#10;&#10;Kuvaus luotu automaattisesti">
            <a:extLst>
              <a:ext uri="{FF2B5EF4-FFF2-40B4-BE49-F238E27FC236}">
                <a16:creationId xmlns:a16="http://schemas.microsoft.com/office/drawing/2014/main" id="{35DDF900-E20E-2F18-56FC-5C306CF0A1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4" y="0"/>
            <a:ext cx="10389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2B40-5EE9-D7AE-5792-623EFD1F3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3537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13</Words>
  <Application>Microsoft Office PowerPoint</Application>
  <PresentationFormat>Laajakuva</PresentationFormat>
  <Paragraphs>3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Osmo Siira</dc:creator>
  <cp:lastModifiedBy>Osmo Siira</cp:lastModifiedBy>
  <cp:revision>1</cp:revision>
  <dcterms:created xsi:type="dcterms:W3CDTF">2024-12-03T13:58:55Z</dcterms:created>
  <dcterms:modified xsi:type="dcterms:W3CDTF">2024-12-03T14:38:19Z</dcterms:modified>
</cp:coreProperties>
</file>