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0" r:id="rId2"/>
    <p:sldId id="343" r:id="rId3"/>
    <p:sldId id="344" r:id="rId4"/>
    <p:sldId id="345" r:id="rId5"/>
    <p:sldId id="346" r:id="rId6"/>
    <p:sldId id="347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F48A0-F8F7-44F9-9B36-21AA9601A1A8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2D2AB-5CE3-489C-B55B-C0D81BC8E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62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2D2AB-5CE3-489C-B55B-C0D81BC8E17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450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6B254C-FC95-17D8-7103-F2D3CB799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77B197-D4FD-27CE-4E16-D778555E9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CEE512-52B3-D663-C4DB-836A668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6616B9-AF98-7C3B-6BBD-B6B734EF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3C97F4-8FFF-3BE8-DF2D-36A75921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76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CB932E-F36A-3B38-A53F-FDE95B96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CA7B5F7-6270-8335-7100-F629E8053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B56E4C-AE55-0FC0-7F23-D614C9B1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79D966-8C44-29A8-FD1B-84C7EFA8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F185BD-8B2E-9979-B6F2-405D3500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1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7640AC3-1E04-A6C6-ADCD-37457BB7F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D13097-9F1B-7B9E-E4AB-89D0E78D3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0E3583-D5B6-FEDC-94CE-E691A389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0E8756-D40B-9EB6-8601-D2A385D6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C71B89-440F-E236-2412-3FE69CE2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72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02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5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1F5A27-BEC7-8C9E-EFE2-47008850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BA43B8-721D-79F9-AA62-DABBD975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2560B6-45A9-DEC6-8071-25ED3E3F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9C24F6-99FB-A0BF-182C-77395D39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6E946F-013F-4C03-923A-3999FE36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25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81CB79-6ED5-08DC-0F1E-55747619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F22B6C-4B72-B3AC-0666-ECF1E8D2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36477A-48E4-E45A-2638-FFAF8E82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36B79A-A743-F288-E2BA-16FC0476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A3D701-A94C-ED4D-689B-B7F7440F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F8A006-4F89-0015-F7F2-1A516687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FF15E3-C861-F4C3-5CE1-764067FD1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A91390-3C20-5AE1-1477-3A8DD5450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A0F387-7D46-3C38-0619-DF07A7E2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997483-38C1-2F6F-248A-84984CD9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969F53-8DD3-B88C-F24F-53B76C20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69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3E3AAD-3A60-3563-A21B-71195355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976588-29DF-F35E-3A10-AC691575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8214FB-B993-A3A9-D28F-3FB88103C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E11DE7-D2B4-CE18-4193-003DCE6B6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D41C667-6B93-A6DF-379B-F4B6587E6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3D78A94-3C3D-F7D9-6F1C-C8A1AAD6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99B32AA-7F08-45D6-3513-63A8AC70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E6B7D0-4327-2D2F-F851-8E95031C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63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F1C1DB-9764-E831-C9A2-6453C92E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9FB42CE-098B-C4B8-E43E-9BDA30AE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824A2E4-FA33-BCF1-4059-27E0AF08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8DC75B-C48D-7271-1ADA-E9C6CEDF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28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6877E1-82EC-A8C3-DFE4-42349E01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A2EA40-D88F-AD3A-C0A3-79081FED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3982B5-D17A-2BE9-B2BB-5CDDFF4D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279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AE7C8-3C71-F72D-5D2B-3EAEE760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C155C5-ADBC-61A3-C7D6-097CB0186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1A3CA6-ED62-9375-FF5F-ED12E5371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446B40-7100-5967-9641-06C6AB71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8B9CC2-5088-4A86-D7EC-DBAAB07C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8203876-252E-A282-B98B-B26758B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7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31516-41DB-BA6B-1F46-7931D21B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90FF7E4-9F48-5FA2-A3EB-64A3624CE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6E0395-41C3-0DC0-EC0C-F4B82B8FF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F32C90-828D-2A62-428E-0996B756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6C7FC9-C5D8-43D2-4DD7-472BFF5F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D835F2-9BF2-AB83-6165-215717AE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589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2059B97-1474-46EC-B6F8-348570CB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DBABE7-9401-6766-643B-D60F5C0B6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A6FAB-E692-F712-454A-4700ACB7C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81E5-F0C5-4240-8ADA-BCEB61E7D544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59005D-8705-3E7A-AF89-7F6DAC651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E99B46-C09E-21E0-222F-D51E8D10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316F-B429-4BBE-A3D5-A25B7DFEA9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21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39029"/>
            <a:ext cx="12192000" cy="3518972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694659"/>
            <a:ext cx="12192000" cy="282048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110831"/>
            <a:ext cx="12192000" cy="1674712"/>
          </a:xfrm>
          <a:prstGeom prst="rect">
            <a:avLst/>
          </a:prstGeom>
        </p:spPr>
        <p:txBody>
          <a:bodyPr lIns="216000" rIns="216000"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KUMMILAPSI  ETIOPIASSA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785543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5DAA"/>
                </a:solidFill>
              </a:rPr>
              <a:t>Herttoniemi</a:t>
            </a:r>
            <a:r>
              <a:rPr lang="en-US" sz="3200" b="1" dirty="0">
                <a:solidFill>
                  <a:srgbClr val="005DAA"/>
                </a:solidFill>
              </a:rPr>
              <a:t> – </a:t>
            </a:r>
            <a:r>
              <a:rPr lang="en-US" sz="3200" b="1" dirty="0" err="1">
                <a:solidFill>
                  <a:srgbClr val="005DAA"/>
                </a:solidFill>
              </a:rPr>
              <a:t>Hertonäs</a:t>
            </a:r>
            <a:r>
              <a:rPr lang="en-US" sz="3200" b="1" dirty="0">
                <a:solidFill>
                  <a:srgbClr val="005DAA"/>
                </a:solidFill>
              </a:rPr>
              <a:t> </a:t>
            </a:r>
            <a:r>
              <a:rPr lang="en-US" sz="3200" b="1" dirty="0" err="1">
                <a:solidFill>
                  <a:srgbClr val="005DAA"/>
                </a:solidFill>
              </a:rPr>
              <a:t>Rotaryklubi</a:t>
            </a:r>
            <a:endParaRPr lang="en-US" sz="3200" b="1" dirty="0">
              <a:solidFill>
                <a:srgbClr val="005DAA"/>
              </a:solidFill>
            </a:endParaRPr>
          </a:p>
        </p:txBody>
      </p:sp>
      <p:pic>
        <p:nvPicPr>
          <p:cNvPr id="4" name="Kuva 3" descr="Kuva, joka sisältää kohteen logo, symboli, Grafiikka, Fontti&#10;&#10;Tekoälyllä luotu sisältö voi olla virheellistä.">
            <a:extLst>
              <a:ext uri="{FF2B5EF4-FFF2-40B4-BE49-F238E27FC236}">
                <a16:creationId xmlns:a16="http://schemas.microsoft.com/office/drawing/2014/main" id="{AE34522F-3DF0-F8EA-B8FC-BE949FED16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8" t="24267" r="5457" b="21067"/>
          <a:stretch>
            <a:fillRect/>
          </a:stretch>
        </p:blipFill>
        <p:spPr>
          <a:xfrm>
            <a:off x="0" y="237148"/>
            <a:ext cx="4623758" cy="2229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A63C61-4FA8-A4AF-309A-30BA89513B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554567" y="378826"/>
            <a:ext cx="4978400" cy="1606897"/>
          </a:xfrm>
        </p:spPr>
        <p:txBody>
          <a:bodyPr/>
          <a:lstStyle/>
          <a:p>
            <a:r>
              <a:rPr lang="fi-FI" sz="3600" dirty="0">
                <a:solidFill>
                  <a:schemeClr val="accent4"/>
                </a:solidFill>
              </a:rPr>
              <a:t>Kummipojastamme tuli  lääkäri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57F3C61E-5F6D-4D65-C73C-E27DCAC3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2242810"/>
            <a:ext cx="4986867" cy="439953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Teimme vähävaraisen Addis </a:t>
            </a:r>
            <a:r>
              <a:rPr lang="fi-FI" sz="3200" dirty="0" err="1"/>
              <a:t>Ababalaisperheen</a:t>
            </a:r>
            <a:r>
              <a:rPr lang="fi-FI" sz="3200" dirty="0"/>
              <a:t> </a:t>
            </a:r>
            <a:r>
              <a:rPr lang="fi-FI" sz="3200" dirty="0" err="1"/>
              <a:t>Dawit</a:t>
            </a:r>
            <a:r>
              <a:rPr lang="fi-FI" sz="3200" dirty="0"/>
              <a:t>-pojan koulun-käynnin ja opiskelun mahdolliseksi tukemalla sitä vuosittain lähes 20 vuoden ajan, samalla kun hän varttui </a:t>
            </a:r>
            <a:r>
              <a:rPr lang="fi-FI" sz="3200"/>
              <a:t>ja kouluttautui alakoulun </a:t>
            </a:r>
            <a:r>
              <a:rPr lang="fi-FI" sz="3200" dirty="0"/>
              <a:t>oppilaasta lääkäriksi.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F1CE521-8D0B-A6F0-B559-FC3E27C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1" name="Kuvan paikkamerkki 20">
            <a:extLst>
              <a:ext uri="{FF2B5EF4-FFF2-40B4-BE49-F238E27FC236}">
                <a16:creationId xmlns:a16="http://schemas.microsoft.com/office/drawing/2014/main" id="{98F15C9F-A155-476A-4F1B-2878998B307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r="3321"/>
          <a:stretch>
            <a:fillRect/>
          </a:stretch>
        </p:blipFill>
        <p:spPr>
          <a:xfrm>
            <a:off x="6247051" y="189981"/>
            <a:ext cx="2739450" cy="4733756"/>
          </a:xfr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9B5FACD2-4C6A-BC2D-1618-DC06971E1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44" y="2316846"/>
            <a:ext cx="2940028" cy="42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0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39029"/>
            <a:ext cx="12192000" cy="3518972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694659"/>
            <a:ext cx="12192000" cy="282048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110831"/>
            <a:ext cx="12192000" cy="1674712"/>
          </a:xfrm>
          <a:prstGeom prst="rect">
            <a:avLst/>
          </a:prstGeom>
        </p:spPr>
        <p:txBody>
          <a:bodyPr lIns="216000" rIns="216000"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SNELLU  CAFE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785543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5DAA"/>
                </a:solidFill>
              </a:rPr>
              <a:t>Herttoniemi</a:t>
            </a:r>
            <a:r>
              <a:rPr lang="en-US" sz="3200" b="1" dirty="0">
                <a:solidFill>
                  <a:srgbClr val="005DAA"/>
                </a:solidFill>
              </a:rPr>
              <a:t> –</a:t>
            </a:r>
            <a:r>
              <a:rPr lang="en-US" sz="3200" b="1" dirty="0" err="1">
                <a:solidFill>
                  <a:srgbClr val="005DAA"/>
                </a:solidFill>
              </a:rPr>
              <a:t>Hertonäs</a:t>
            </a:r>
            <a:r>
              <a:rPr lang="en-US" sz="3200" b="1" dirty="0">
                <a:solidFill>
                  <a:srgbClr val="005DAA"/>
                </a:solidFill>
              </a:rPr>
              <a:t> </a:t>
            </a:r>
            <a:r>
              <a:rPr lang="en-US" sz="3200" b="1" dirty="0" err="1">
                <a:solidFill>
                  <a:srgbClr val="005DAA"/>
                </a:solidFill>
              </a:rPr>
              <a:t>Rotaryklubi</a:t>
            </a:r>
            <a:endParaRPr lang="en-US" sz="3200" b="1" dirty="0">
              <a:solidFill>
                <a:srgbClr val="005DAA"/>
              </a:solidFill>
            </a:endParaRPr>
          </a:p>
        </p:txBody>
      </p:sp>
      <p:pic>
        <p:nvPicPr>
          <p:cNvPr id="4" name="Kuva 3" descr="Kuva, joka sisältää kohteen logo, symboli, Grafiikka, Fontti&#10;&#10;Tekoälyllä luotu sisältö voi olla virheellistä.">
            <a:extLst>
              <a:ext uri="{FF2B5EF4-FFF2-40B4-BE49-F238E27FC236}">
                <a16:creationId xmlns:a16="http://schemas.microsoft.com/office/drawing/2014/main" id="{AE34522F-3DF0-F8EA-B8FC-BE949FED16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8" t="24267" r="5457" b="21067"/>
          <a:stretch>
            <a:fillRect/>
          </a:stretch>
        </p:blipFill>
        <p:spPr>
          <a:xfrm>
            <a:off x="0" y="237148"/>
            <a:ext cx="4623758" cy="2229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55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A63C61-4FA8-A4AF-309A-30BA89513B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554567" y="378826"/>
            <a:ext cx="4978400" cy="1606897"/>
          </a:xfrm>
        </p:spPr>
        <p:txBody>
          <a:bodyPr/>
          <a:lstStyle/>
          <a:p>
            <a:r>
              <a:rPr lang="fi-FI" sz="3200" dirty="0">
                <a:solidFill>
                  <a:schemeClr val="accent4"/>
                </a:solidFill>
              </a:rPr>
              <a:t>Apurahoja  </a:t>
            </a:r>
            <a:r>
              <a:rPr lang="fi-FI" sz="3200" dirty="0" err="1">
                <a:solidFill>
                  <a:schemeClr val="accent4"/>
                </a:solidFill>
              </a:rPr>
              <a:t>snellu</a:t>
            </a:r>
            <a:r>
              <a:rPr lang="fi-FI" sz="3200" dirty="0">
                <a:solidFill>
                  <a:schemeClr val="accent4"/>
                </a:solidFill>
              </a:rPr>
              <a:t>  </a:t>
            </a:r>
            <a:r>
              <a:rPr lang="fi-FI" sz="3200">
                <a:solidFill>
                  <a:schemeClr val="accent4"/>
                </a:solidFill>
              </a:rPr>
              <a:t>cafen työharjoittelijoille</a:t>
            </a:r>
            <a:endParaRPr lang="fi-FI" sz="3200" dirty="0">
              <a:solidFill>
                <a:schemeClr val="accent4"/>
              </a:solidFill>
            </a:endParaRP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57F3C61E-5F6D-4D65-C73C-E27DCAC3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2242810"/>
            <a:ext cx="4986867" cy="439953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Projektin tarkoituksena oli auttaa syrjäytymisvaarassa olevia nuoria jatkamaan opintojaan </a:t>
            </a:r>
            <a:r>
              <a:rPr lang="fi-FI" sz="3200" dirty="0" err="1"/>
              <a:t>Snellu</a:t>
            </a:r>
            <a:r>
              <a:rPr lang="fi-FI" sz="3200" dirty="0"/>
              <a:t> Cafessa suoritetun työharjoittelun jälkeen.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Jaettiin stipendejä  </a:t>
            </a:r>
            <a:r>
              <a:rPr lang="fi-FI" sz="3200" dirty="0" err="1"/>
              <a:t>harjoit-telujakson</a:t>
            </a:r>
            <a:r>
              <a:rPr lang="fi-FI" sz="3200" dirty="0"/>
              <a:t> aikana </a:t>
            </a:r>
            <a:r>
              <a:rPr lang="fi-FI" sz="3200" dirty="0" err="1"/>
              <a:t>kunnos-tautuneille</a:t>
            </a:r>
            <a:r>
              <a:rPr lang="fi-FI" sz="3200" dirty="0"/>
              <a:t> nuorille.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Projekti sai piiriapurahaa vuosina 2019 – 2021.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F1CE521-8D0B-A6F0-B559-FC3E27C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71E2AD67-C48C-68EA-7094-64EFCC95D9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 b="3309"/>
          <a:stretch>
            <a:fillRect/>
          </a:stretch>
        </p:blipFill>
        <p:spPr>
          <a:xfrm>
            <a:off x="6151231" y="1714992"/>
            <a:ext cx="5922235" cy="3686889"/>
          </a:xfrm>
        </p:spPr>
      </p:pic>
    </p:spTree>
    <p:extLst>
      <p:ext uri="{BB962C8B-B14F-4D97-AF65-F5344CB8AC3E}">
        <p14:creationId xmlns:p14="http://schemas.microsoft.com/office/powerpoint/2010/main" val="296125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39029"/>
            <a:ext cx="12192000" cy="3518972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694659"/>
            <a:ext cx="12192000" cy="282048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110831"/>
            <a:ext cx="12192000" cy="1674712"/>
          </a:xfrm>
          <a:prstGeom prst="rect">
            <a:avLst/>
          </a:prstGeom>
        </p:spPr>
        <p:txBody>
          <a:bodyPr lIns="216000" rIns="216000"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SILAKKASOUTU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785543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5DAA"/>
                </a:solidFill>
              </a:rPr>
              <a:t>Herttoniemi</a:t>
            </a:r>
            <a:r>
              <a:rPr lang="en-US" sz="3200" b="1" dirty="0">
                <a:solidFill>
                  <a:srgbClr val="005DAA"/>
                </a:solidFill>
              </a:rPr>
              <a:t> – </a:t>
            </a:r>
            <a:r>
              <a:rPr lang="en-US" sz="3200" b="1" dirty="0" err="1">
                <a:solidFill>
                  <a:srgbClr val="005DAA"/>
                </a:solidFill>
              </a:rPr>
              <a:t>Hertonäs</a:t>
            </a:r>
            <a:r>
              <a:rPr lang="en-US" sz="3200" b="1" dirty="0">
                <a:solidFill>
                  <a:srgbClr val="005DAA"/>
                </a:solidFill>
              </a:rPr>
              <a:t> </a:t>
            </a:r>
            <a:r>
              <a:rPr lang="en-US" sz="3200" b="1" dirty="0" err="1">
                <a:solidFill>
                  <a:srgbClr val="005DAA"/>
                </a:solidFill>
              </a:rPr>
              <a:t>Rotaryklubi</a:t>
            </a:r>
            <a:endParaRPr lang="en-US" sz="3200" b="1" dirty="0">
              <a:solidFill>
                <a:srgbClr val="005DAA"/>
              </a:solidFill>
            </a:endParaRPr>
          </a:p>
        </p:txBody>
      </p:sp>
      <p:pic>
        <p:nvPicPr>
          <p:cNvPr id="4" name="Kuva 3" descr="Kuva, joka sisältää kohteen logo, symboli, Grafiikka, Fontti&#10;&#10;Tekoälyllä luotu sisältö voi olla virheellistä.">
            <a:extLst>
              <a:ext uri="{FF2B5EF4-FFF2-40B4-BE49-F238E27FC236}">
                <a16:creationId xmlns:a16="http://schemas.microsoft.com/office/drawing/2014/main" id="{AE34522F-3DF0-F8EA-B8FC-BE949FED16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8" t="24267" r="5457" b="21067"/>
          <a:stretch>
            <a:fillRect/>
          </a:stretch>
        </p:blipFill>
        <p:spPr>
          <a:xfrm>
            <a:off x="0" y="237148"/>
            <a:ext cx="4623758" cy="2229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49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E67AF493-BC20-756B-C6DD-F12C604EAC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/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A63C61-4FA8-A4AF-309A-30BA89513B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554567" y="378826"/>
            <a:ext cx="4978400" cy="1606897"/>
          </a:xfrm>
        </p:spPr>
        <p:txBody>
          <a:bodyPr/>
          <a:lstStyle/>
          <a:p>
            <a:r>
              <a:rPr lang="fi-FI" dirty="0">
                <a:solidFill>
                  <a:schemeClr val="accent4"/>
                </a:solidFill>
              </a:rPr>
              <a:t>Silakkasoutu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57F3C61E-5F6D-4D65-C73C-E27DCAC3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2242810"/>
            <a:ext cx="4986867" cy="439953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Klubimme on tukenut Itämeren hyväksi tehtyä työssä osallistumalla omalla venekunnalla Silakkasoutuihin vuodesta 2014 alkaen.</a:t>
            </a:r>
            <a:r>
              <a:rPr lang="fi-FI" sz="28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Klubimme on ollut yksi Silakkasoudun järjestelyistä vastanneista klubeista.</a:t>
            </a:r>
          </a:p>
          <a:p>
            <a:endParaRPr lang="fi-FI" sz="32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F1CE521-8D0B-A6F0-B559-FC3E27C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99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111</Words>
  <Application>Microsoft Office PowerPoint</Application>
  <PresentationFormat>Laajakuva</PresentationFormat>
  <Paragraphs>19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Erkki Ilus</dc:creator>
  <cp:lastModifiedBy>Erkki Ilus</cp:lastModifiedBy>
  <cp:revision>12</cp:revision>
  <dcterms:created xsi:type="dcterms:W3CDTF">2026-03-08T12:20:38Z</dcterms:created>
  <dcterms:modified xsi:type="dcterms:W3CDTF">2026-03-09T14:32:59Z</dcterms:modified>
</cp:coreProperties>
</file>