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58" r:id="rId6"/>
    <p:sldId id="269" r:id="rId7"/>
    <p:sldId id="259" r:id="rId8"/>
    <p:sldId id="260" r:id="rId9"/>
    <p:sldId id="261" r:id="rId10"/>
    <p:sldId id="262" r:id="rId11"/>
    <p:sldId id="270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2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58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50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499A5D-E764-419F-BDAE-E5614113128E}" type="doc">
      <dgm:prSet loTypeId="urn:microsoft.com/office/officeart/2005/8/layout/vProcess5" loCatId="process" qsTypeId="urn:microsoft.com/office/officeart/2005/8/quickstyle/simple4#36" qsCatId="simple" csTypeId="urn:microsoft.com/office/officeart/2005/8/colors/colorful5#58" csCatId="colorful"/>
      <dgm:spPr/>
      <dgm:t>
        <a:bodyPr/>
        <a:lstStyle/>
        <a:p>
          <a:endParaRPr lang="en-US"/>
        </a:p>
      </dgm:t>
    </dgm:pt>
    <dgm:pt modelId="{2201C5BB-EAA5-4DE8-A8B4-7135F0B68F9B}">
      <dgm:prSet/>
      <dgm:spPr/>
      <dgm:t>
        <a:bodyPr/>
        <a:lstStyle/>
        <a:p>
          <a:r>
            <a:rPr lang="fi-FI"/>
            <a:t>JÄSENMAKSUT</a:t>
          </a:r>
          <a:endParaRPr lang="en-US"/>
        </a:p>
      </dgm:t>
    </dgm:pt>
    <dgm:pt modelId="{27B8A201-CCA1-438F-865C-AA2FB5032AC6}" type="parTrans" cxnId="{EC3A503A-2871-4736-87D9-F4D983F9560C}">
      <dgm:prSet/>
      <dgm:spPr/>
      <dgm:t>
        <a:bodyPr/>
        <a:lstStyle/>
        <a:p>
          <a:endParaRPr lang="en-US"/>
        </a:p>
      </dgm:t>
    </dgm:pt>
    <dgm:pt modelId="{CFBB50AB-87C3-4518-B37B-C718546D50EC}" type="sibTrans" cxnId="{EC3A503A-2871-4736-87D9-F4D983F9560C}">
      <dgm:prSet/>
      <dgm:spPr/>
      <dgm:t>
        <a:bodyPr/>
        <a:lstStyle/>
        <a:p>
          <a:endParaRPr lang="en-US"/>
        </a:p>
      </dgm:t>
    </dgm:pt>
    <dgm:pt modelId="{CDE090C4-4FC9-4FF0-B8C2-75CA4585255C}">
      <dgm:prSet/>
      <dgm:spPr/>
      <dgm:t>
        <a:bodyPr/>
        <a:lstStyle/>
        <a:p>
          <a:r>
            <a:rPr lang="fi-FI"/>
            <a:t>SPONSOROINTI</a:t>
          </a:r>
          <a:endParaRPr lang="en-US"/>
        </a:p>
      </dgm:t>
    </dgm:pt>
    <dgm:pt modelId="{83D463D2-B3CB-489C-AD96-9F6DD6132FB2}" type="parTrans" cxnId="{8E61B49A-D234-484E-B695-7F5719FBF0D7}">
      <dgm:prSet/>
      <dgm:spPr/>
      <dgm:t>
        <a:bodyPr/>
        <a:lstStyle/>
        <a:p>
          <a:endParaRPr lang="en-US"/>
        </a:p>
      </dgm:t>
    </dgm:pt>
    <dgm:pt modelId="{7D98AC95-A308-4E7C-9768-4C6CD74BBCDD}" type="sibTrans" cxnId="{8E61B49A-D234-484E-B695-7F5719FBF0D7}">
      <dgm:prSet/>
      <dgm:spPr/>
      <dgm:t>
        <a:bodyPr/>
        <a:lstStyle/>
        <a:p>
          <a:endParaRPr lang="en-US"/>
        </a:p>
      </dgm:t>
    </dgm:pt>
    <dgm:pt modelId="{FA632D8D-8B9E-4BE3-A938-994AE00311C5}">
      <dgm:prSet/>
      <dgm:spPr/>
      <dgm:t>
        <a:bodyPr/>
        <a:lstStyle/>
        <a:p>
          <a:r>
            <a:rPr lang="fi-FI"/>
            <a:t>AVUSTUKSET</a:t>
          </a:r>
          <a:endParaRPr lang="en-US"/>
        </a:p>
      </dgm:t>
    </dgm:pt>
    <dgm:pt modelId="{82439F8B-A560-4E9F-AEBB-40D6053D0EB2}" type="parTrans" cxnId="{6FFA264B-C7C8-4D01-A954-657E9692129A}">
      <dgm:prSet/>
      <dgm:spPr/>
      <dgm:t>
        <a:bodyPr/>
        <a:lstStyle/>
        <a:p>
          <a:endParaRPr lang="en-US"/>
        </a:p>
      </dgm:t>
    </dgm:pt>
    <dgm:pt modelId="{0A2AFE2C-C496-4E76-A5CD-353FDC212E61}" type="sibTrans" cxnId="{6FFA264B-C7C8-4D01-A954-657E9692129A}">
      <dgm:prSet/>
      <dgm:spPr/>
      <dgm:t>
        <a:bodyPr/>
        <a:lstStyle/>
        <a:p>
          <a:endParaRPr lang="en-US"/>
        </a:p>
      </dgm:t>
    </dgm:pt>
    <dgm:pt modelId="{095736C3-D6C8-4364-A46F-DD36936A47A3}">
      <dgm:prSet/>
      <dgm:spPr/>
      <dgm:t>
        <a:bodyPr/>
        <a:lstStyle/>
        <a:p>
          <a:r>
            <a:rPr lang="fi-FI"/>
            <a:t>VARAINHANKINTA TAPAHTUMAT</a:t>
          </a:r>
          <a:endParaRPr lang="en-US"/>
        </a:p>
      </dgm:t>
    </dgm:pt>
    <dgm:pt modelId="{6F428BF8-F536-4D25-A344-DAD529042EB4}" type="parTrans" cxnId="{DBA50857-72A4-4706-8F25-02C623CBF9A9}">
      <dgm:prSet/>
      <dgm:spPr/>
      <dgm:t>
        <a:bodyPr/>
        <a:lstStyle/>
        <a:p>
          <a:endParaRPr lang="en-US"/>
        </a:p>
      </dgm:t>
    </dgm:pt>
    <dgm:pt modelId="{7AD9A720-8E10-4F14-A66B-9048A738BF33}" type="sibTrans" cxnId="{DBA50857-72A4-4706-8F25-02C623CBF9A9}">
      <dgm:prSet/>
      <dgm:spPr/>
      <dgm:t>
        <a:bodyPr/>
        <a:lstStyle/>
        <a:p>
          <a:endParaRPr lang="en-US"/>
        </a:p>
      </dgm:t>
    </dgm:pt>
    <dgm:pt modelId="{3737DBF9-A3EF-4F8E-A101-8EB3B0094B24}" type="pres">
      <dgm:prSet presAssocID="{8B499A5D-E764-419F-BDAE-E5614113128E}" presName="outerComposite" presStyleCnt="0">
        <dgm:presLayoutVars>
          <dgm:chMax val="5"/>
          <dgm:dir/>
          <dgm:resizeHandles val="exact"/>
        </dgm:presLayoutVars>
      </dgm:prSet>
      <dgm:spPr/>
    </dgm:pt>
    <dgm:pt modelId="{2A31E95C-69E4-4625-A8AB-E5156797241B}" type="pres">
      <dgm:prSet presAssocID="{8B499A5D-E764-419F-BDAE-E5614113128E}" presName="dummyMaxCanvas" presStyleCnt="0">
        <dgm:presLayoutVars/>
      </dgm:prSet>
      <dgm:spPr/>
    </dgm:pt>
    <dgm:pt modelId="{18536B67-DF55-414C-B307-47269C7A4275}" type="pres">
      <dgm:prSet presAssocID="{8B499A5D-E764-419F-BDAE-E5614113128E}" presName="FourNodes_1" presStyleLbl="node1" presStyleIdx="0" presStyleCnt="4">
        <dgm:presLayoutVars>
          <dgm:bulletEnabled val="1"/>
        </dgm:presLayoutVars>
      </dgm:prSet>
      <dgm:spPr/>
    </dgm:pt>
    <dgm:pt modelId="{977B5EBA-08B7-49A5-8640-7BC56556F13D}" type="pres">
      <dgm:prSet presAssocID="{8B499A5D-E764-419F-BDAE-E5614113128E}" presName="FourNodes_2" presStyleLbl="node1" presStyleIdx="1" presStyleCnt="4">
        <dgm:presLayoutVars>
          <dgm:bulletEnabled val="1"/>
        </dgm:presLayoutVars>
      </dgm:prSet>
      <dgm:spPr/>
    </dgm:pt>
    <dgm:pt modelId="{C68F155B-2B3E-4513-8EF0-16885988C7D5}" type="pres">
      <dgm:prSet presAssocID="{8B499A5D-E764-419F-BDAE-E5614113128E}" presName="FourNodes_3" presStyleLbl="node1" presStyleIdx="2" presStyleCnt="4">
        <dgm:presLayoutVars>
          <dgm:bulletEnabled val="1"/>
        </dgm:presLayoutVars>
      </dgm:prSet>
      <dgm:spPr/>
    </dgm:pt>
    <dgm:pt modelId="{1EF4A616-F901-49BA-8E02-DFC187EF0394}" type="pres">
      <dgm:prSet presAssocID="{8B499A5D-E764-419F-BDAE-E5614113128E}" presName="FourNodes_4" presStyleLbl="node1" presStyleIdx="3" presStyleCnt="4">
        <dgm:presLayoutVars>
          <dgm:bulletEnabled val="1"/>
        </dgm:presLayoutVars>
      </dgm:prSet>
      <dgm:spPr/>
    </dgm:pt>
    <dgm:pt modelId="{984FC829-3653-49C5-990F-DC0DC672E0A8}" type="pres">
      <dgm:prSet presAssocID="{8B499A5D-E764-419F-BDAE-E5614113128E}" presName="FourConn_1-2" presStyleLbl="fgAccFollowNode1" presStyleIdx="0" presStyleCnt="3">
        <dgm:presLayoutVars>
          <dgm:bulletEnabled val="1"/>
        </dgm:presLayoutVars>
      </dgm:prSet>
      <dgm:spPr/>
    </dgm:pt>
    <dgm:pt modelId="{57E382D4-7DCD-49E7-BFE8-B79C1024FC0A}" type="pres">
      <dgm:prSet presAssocID="{8B499A5D-E764-419F-BDAE-E5614113128E}" presName="FourConn_2-3" presStyleLbl="fgAccFollowNode1" presStyleIdx="1" presStyleCnt="3">
        <dgm:presLayoutVars>
          <dgm:bulletEnabled val="1"/>
        </dgm:presLayoutVars>
      </dgm:prSet>
      <dgm:spPr/>
    </dgm:pt>
    <dgm:pt modelId="{0B05E2BA-3CE9-4C42-B14A-B25440B7C476}" type="pres">
      <dgm:prSet presAssocID="{8B499A5D-E764-419F-BDAE-E5614113128E}" presName="FourConn_3-4" presStyleLbl="fgAccFollowNode1" presStyleIdx="2" presStyleCnt="3">
        <dgm:presLayoutVars>
          <dgm:bulletEnabled val="1"/>
        </dgm:presLayoutVars>
      </dgm:prSet>
      <dgm:spPr/>
    </dgm:pt>
    <dgm:pt modelId="{8118603A-051C-4B5A-A572-DCC44B8A983A}" type="pres">
      <dgm:prSet presAssocID="{8B499A5D-E764-419F-BDAE-E5614113128E}" presName="FourNodes_1_text" presStyleLbl="node1" presStyleIdx="3" presStyleCnt="4">
        <dgm:presLayoutVars>
          <dgm:bulletEnabled val="1"/>
        </dgm:presLayoutVars>
      </dgm:prSet>
      <dgm:spPr/>
    </dgm:pt>
    <dgm:pt modelId="{9E3A2700-6E51-469F-95AB-4422F91F2668}" type="pres">
      <dgm:prSet presAssocID="{8B499A5D-E764-419F-BDAE-E5614113128E}" presName="FourNodes_2_text" presStyleLbl="node1" presStyleIdx="3" presStyleCnt="4">
        <dgm:presLayoutVars>
          <dgm:bulletEnabled val="1"/>
        </dgm:presLayoutVars>
      </dgm:prSet>
      <dgm:spPr/>
    </dgm:pt>
    <dgm:pt modelId="{2712236A-0F8E-4410-B5A7-B1931E810B64}" type="pres">
      <dgm:prSet presAssocID="{8B499A5D-E764-419F-BDAE-E5614113128E}" presName="FourNodes_3_text" presStyleLbl="node1" presStyleIdx="3" presStyleCnt="4">
        <dgm:presLayoutVars>
          <dgm:bulletEnabled val="1"/>
        </dgm:presLayoutVars>
      </dgm:prSet>
      <dgm:spPr/>
    </dgm:pt>
    <dgm:pt modelId="{C1E3F952-D423-4997-B3A7-48B6F9694081}" type="pres">
      <dgm:prSet presAssocID="{8B499A5D-E764-419F-BDAE-E5614113128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D3438205-685D-4ECC-B6F5-3D342D2B4D08}" type="presOf" srcId="{8B499A5D-E764-419F-BDAE-E5614113128E}" destId="{3737DBF9-A3EF-4F8E-A101-8EB3B0094B24}" srcOrd="0" destOrd="0" presId="urn:microsoft.com/office/officeart/2005/8/layout/vProcess5"/>
    <dgm:cxn modelId="{C9D3B51C-F103-4DF5-9D99-996CBECEBB48}" type="presOf" srcId="{2201C5BB-EAA5-4DE8-A8B4-7135F0B68F9B}" destId="{18536B67-DF55-414C-B307-47269C7A4275}" srcOrd="0" destOrd="0" presId="urn:microsoft.com/office/officeart/2005/8/layout/vProcess5"/>
    <dgm:cxn modelId="{450A9122-CC02-4070-A7B1-8D4DE2E11D0C}" type="presOf" srcId="{0A2AFE2C-C496-4E76-A5CD-353FDC212E61}" destId="{0B05E2BA-3CE9-4C42-B14A-B25440B7C476}" srcOrd="0" destOrd="0" presId="urn:microsoft.com/office/officeart/2005/8/layout/vProcess5"/>
    <dgm:cxn modelId="{EC3A503A-2871-4736-87D9-F4D983F9560C}" srcId="{8B499A5D-E764-419F-BDAE-E5614113128E}" destId="{2201C5BB-EAA5-4DE8-A8B4-7135F0B68F9B}" srcOrd="0" destOrd="0" parTransId="{27B8A201-CCA1-438F-865C-AA2FB5032AC6}" sibTransId="{CFBB50AB-87C3-4518-B37B-C718546D50EC}"/>
    <dgm:cxn modelId="{F68BC73E-80B8-4471-9139-D0910E50A58E}" type="presOf" srcId="{FA632D8D-8B9E-4BE3-A938-994AE00311C5}" destId="{2712236A-0F8E-4410-B5A7-B1931E810B64}" srcOrd="1" destOrd="0" presId="urn:microsoft.com/office/officeart/2005/8/layout/vProcess5"/>
    <dgm:cxn modelId="{6FFA264B-C7C8-4D01-A954-657E9692129A}" srcId="{8B499A5D-E764-419F-BDAE-E5614113128E}" destId="{FA632D8D-8B9E-4BE3-A938-994AE00311C5}" srcOrd="2" destOrd="0" parTransId="{82439F8B-A560-4E9F-AEBB-40D6053D0EB2}" sibTransId="{0A2AFE2C-C496-4E76-A5CD-353FDC212E61}"/>
    <dgm:cxn modelId="{6AFF1E6E-B601-4528-A41E-F6016571B7E0}" type="presOf" srcId="{FA632D8D-8B9E-4BE3-A938-994AE00311C5}" destId="{C68F155B-2B3E-4513-8EF0-16885988C7D5}" srcOrd="0" destOrd="0" presId="urn:microsoft.com/office/officeart/2005/8/layout/vProcess5"/>
    <dgm:cxn modelId="{7F64E271-710A-4EB8-A1DE-759ED152C941}" type="presOf" srcId="{CDE090C4-4FC9-4FF0-B8C2-75CA4585255C}" destId="{9E3A2700-6E51-469F-95AB-4422F91F2668}" srcOrd="1" destOrd="0" presId="urn:microsoft.com/office/officeart/2005/8/layout/vProcess5"/>
    <dgm:cxn modelId="{DBA50857-72A4-4706-8F25-02C623CBF9A9}" srcId="{8B499A5D-E764-419F-BDAE-E5614113128E}" destId="{095736C3-D6C8-4364-A46F-DD36936A47A3}" srcOrd="3" destOrd="0" parTransId="{6F428BF8-F536-4D25-A344-DAD529042EB4}" sibTransId="{7AD9A720-8E10-4F14-A66B-9048A738BF33}"/>
    <dgm:cxn modelId="{3A0D2E7C-8F87-44A7-B59D-A6B90B2CED6F}" type="presOf" srcId="{7D98AC95-A308-4E7C-9768-4C6CD74BBCDD}" destId="{57E382D4-7DCD-49E7-BFE8-B79C1024FC0A}" srcOrd="0" destOrd="0" presId="urn:microsoft.com/office/officeart/2005/8/layout/vProcess5"/>
    <dgm:cxn modelId="{8E479493-92EA-4F35-A755-19C76AA45915}" type="presOf" srcId="{095736C3-D6C8-4364-A46F-DD36936A47A3}" destId="{1EF4A616-F901-49BA-8E02-DFC187EF0394}" srcOrd="0" destOrd="0" presId="urn:microsoft.com/office/officeart/2005/8/layout/vProcess5"/>
    <dgm:cxn modelId="{8E61B49A-D234-484E-B695-7F5719FBF0D7}" srcId="{8B499A5D-E764-419F-BDAE-E5614113128E}" destId="{CDE090C4-4FC9-4FF0-B8C2-75CA4585255C}" srcOrd="1" destOrd="0" parTransId="{83D463D2-B3CB-489C-AD96-9F6DD6132FB2}" sibTransId="{7D98AC95-A308-4E7C-9768-4C6CD74BBCDD}"/>
    <dgm:cxn modelId="{1192CDA3-D5BD-437A-BAD5-8B841D8CD7E3}" type="presOf" srcId="{CFBB50AB-87C3-4518-B37B-C718546D50EC}" destId="{984FC829-3653-49C5-990F-DC0DC672E0A8}" srcOrd="0" destOrd="0" presId="urn:microsoft.com/office/officeart/2005/8/layout/vProcess5"/>
    <dgm:cxn modelId="{6D364FB4-2522-4210-9373-8A892AD1DAED}" type="presOf" srcId="{CDE090C4-4FC9-4FF0-B8C2-75CA4585255C}" destId="{977B5EBA-08B7-49A5-8640-7BC56556F13D}" srcOrd="0" destOrd="0" presId="urn:microsoft.com/office/officeart/2005/8/layout/vProcess5"/>
    <dgm:cxn modelId="{15FBFCB5-B392-403D-8A5A-023EE339EFDE}" type="presOf" srcId="{2201C5BB-EAA5-4DE8-A8B4-7135F0B68F9B}" destId="{8118603A-051C-4B5A-A572-DCC44B8A983A}" srcOrd="1" destOrd="0" presId="urn:microsoft.com/office/officeart/2005/8/layout/vProcess5"/>
    <dgm:cxn modelId="{784E2BE4-CF52-4B2F-B7A6-CB6251F6508E}" type="presOf" srcId="{095736C3-D6C8-4364-A46F-DD36936A47A3}" destId="{C1E3F952-D423-4997-B3A7-48B6F9694081}" srcOrd="1" destOrd="0" presId="urn:microsoft.com/office/officeart/2005/8/layout/vProcess5"/>
    <dgm:cxn modelId="{FF7E453E-DF8D-4C42-9672-8F241D687831}" type="presParOf" srcId="{3737DBF9-A3EF-4F8E-A101-8EB3B0094B24}" destId="{2A31E95C-69E4-4625-A8AB-E5156797241B}" srcOrd="0" destOrd="0" presId="urn:microsoft.com/office/officeart/2005/8/layout/vProcess5"/>
    <dgm:cxn modelId="{C4EA7376-2A6B-40A1-96F3-8E1261A09E2B}" type="presParOf" srcId="{3737DBF9-A3EF-4F8E-A101-8EB3B0094B24}" destId="{18536B67-DF55-414C-B307-47269C7A4275}" srcOrd="1" destOrd="0" presId="urn:microsoft.com/office/officeart/2005/8/layout/vProcess5"/>
    <dgm:cxn modelId="{7BFCFFA1-93E1-4978-91E1-D05E149B7FB3}" type="presParOf" srcId="{3737DBF9-A3EF-4F8E-A101-8EB3B0094B24}" destId="{977B5EBA-08B7-49A5-8640-7BC56556F13D}" srcOrd="2" destOrd="0" presId="urn:microsoft.com/office/officeart/2005/8/layout/vProcess5"/>
    <dgm:cxn modelId="{E4230FCB-3D39-4CA8-B7BB-25178EA7D34D}" type="presParOf" srcId="{3737DBF9-A3EF-4F8E-A101-8EB3B0094B24}" destId="{C68F155B-2B3E-4513-8EF0-16885988C7D5}" srcOrd="3" destOrd="0" presId="urn:microsoft.com/office/officeart/2005/8/layout/vProcess5"/>
    <dgm:cxn modelId="{1FD99625-260A-49FC-8A36-284B41397104}" type="presParOf" srcId="{3737DBF9-A3EF-4F8E-A101-8EB3B0094B24}" destId="{1EF4A616-F901-49BA-8E02-DFC187EF0394}" srcOrd="4" destOrd="0" presId="urn:microsoft.com/office/officeart/2005/8/layout/vProcess5"/>
    <dgm:cxn modelId="{DC7A8BA1-3823-4B13-A093-10B1386860FA}" type="presParOf" srcId="{3737DBF9-A3EF-4F8E-A101-8EB3B0094B24}" destId="{984FC829-3653-49C5-990F-DC0DC672E0A8}" srcOrd="5" destOrd="0" presId="urn:microsoft.com/office/officeart/2005/8/layout/vProcess5"/>
    <dgm:cxn modelId="{A5B09479-648F-4736-9BC8-9890F049D3CA}" type="presParOf" srcId="{3737DBF9-A3EF-4F8E-A101-8EB3B0094B24}" destId="{57E382D4-7DCD-49E7-BFE8-B79C1024FC0A}" srcOrd="6" destOrd="0" presId="urn:microsoft.com/office/officeart/2005/8/layout/vProcess5"/>
    <dgm:cxn modelId="{D00E68B4-2B2B-4D34-93B4-C08CE9F66A76}" type="presParOf" srcId="{3737DBF9-A3EF-4F8E-A101-8EB3B0094B24}" destId="{0B05E2BA-3CE9-4C42-B14A-B25440B7C476}" srcOrd="7" destOrd="0" presId="urn:microsoft.com/office/officeart/2005/8/layout/vProcess5"/>
    <dgm:cxn modelId="{86E963D8-CEAA-4795-A9E9-E63F18F47330}" type="presParOf" srcId="{3737DBF9-A3EF-4F8E-A101-8EB3B0094B24}" destId="{8118603A-051C-4B5A-A572-DCC44B8A983A}" srcOrd="8" destOrd="0" presId="urn:microsoft.com/office/officeart/2005/8/layout/vProcess5"/>
    <dgm:cxn modelId="{A2CC26DD-1B40-416F-8494-4C19E5361806}" type="presParOf" srcId="{3737DBF9-A3EF-4F8E-A101-8EB3B0094B24}" destId="{9E3A2700-6E51-469F-95AB-4422F91F2668}" srcOrd="9" destOrd="0" presId="urn:microsoft.com/office/officeart/2005/8/layout/vProcess5"/>
    <dgm:cxn modelId="{C823E8F2-1529-4D8C-8D3A-2CA2A5B1C561}" type="presParOf" srcId="{3737DBF9-A3EF-4F8E-A101-8EB3B0094B24}" destId="{2712236A-0F8E-4410-B5A7-B1931E810B64}" srcOrd="10" destOrd="0" presId="urn:microsoft.com/office/officeart/2005/8/layout/vProcess5"/>
    <dgm:cxn modelId="{944AE3F7-2332-4761-BF99-E85402D9DBFA}" type="presParOf" srcId="{3737DBF9-A3EF-4F8E-A101-8EB3B0094B24}" destId="{C1E3F952-D423-4997-B3A7-48B6F969408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150242-C3EA-41C1-9BC0-AF617158A988}" type="doc">
      <dgm:prSet loTypeId="urn:microsoft.com/office/officeart/2005/8/layout/default" loCatId="list" qsTypeId="urn:microsoft.com/office/officeart/2005/8/quickstyle/simple4#37" qsCatId="simple" csTypeId="urn:microsoft.com/office/officeart/2005/8/colors/colorful2#50" csCatId="colorful"/>
      <dgm:spPr/>
      <dgm:t>
        <a:bodyPr/>
        <a:lstStyle/>
        <a:p>
          <a:endParaRPr lang="en-US"/>
        </a:p>
      </dgm:t>
    </dgm:pt>
    <dgm:pt modelId="{9A22C435-4561-46E5-A2BD-FF8FB4E6685E}">
      <dgm:prSet/>
      <dgm:spPr/>
      <dgm:t>
        <a:bodyPr/>
        <a:lstStyle/>
        <a:p>
          <a:r>
            <a:rPr lang="fi-FI"/>
            <a:t>EREY</a:t>
          </a:r>
          <a:endParaRPr lang="en-US"/>
        </a:p>
      </dgm:t>
    </dgm:pt>
    <dgm:pt modelId="{D8E0DB8E-9699-4A1B-BB01-358FE10768F1}" type="parTrans" cxnId="{68A9A3C9-94CB-4F16-B308-97EA7B6163DA}">
      <dgm:prSet/>
      <dgm:spPr/>
      <dgm:t>
        <a:bodyPr/>
        <a:lstStyle/>
        <a:p>
          <a:endParaRPr lang="en-US"/>
        </a:p>
      </dgm:t>
    </dgm:pt>
    <dgm:pt modelId="{AE037715-64F8-42DD-92ED-A2F9B535A244}" type="sibTrans" cxnId="{68A9A3C9-94CB-4F16-B308-97EA7B6163DA}">
      <dgm:prSet/>
      <dgm:spPr/>
      <dgm:t>
        <a:bodyPr/>
        <a:lstStyle/>
        <a:p>
          <a:endParaRPr lang="en-US"/>
        </a:p>
      </dgm:t>
    </dgm:pt>
    <dgm:pt modelId="{49055FAA-ABDF-4066-80F2-B60FE90269CD}">
      <dgm:prSet/>
      <dgm:spPr/>
      <dgm:t>
        <a:bodyPr/>
        <a:lstStyle/>
        <a:p>
          <a:r>
            <a:rPr lang="fi-FI"/>
            <a:t>100 $ / v</a:t>
          </a:r>
          <a:endParaRPr lang="en-US"/>
        </a:p>
      </dgm:t>
    </dgm:pt>
    <dgm:pt modelId="{C5AE977C-0DAC-42F2-9732-2C03EE62B780}" type="parTrans" cxnId="{D9E7081F-A8D3-45A8-B50A-2E7EF8637302}">
      <dgm:prSet/>
      <dgm:spPr/>
      <dgm:t>
        <a:bodyPr/>
        <a:lstStyle/>
        <a:p>
          <a:endParaRPr lang="en-US"/>
        </a:p>
      </dgm:t>
    </dgm:pt>
    <dgm:pt modelId="{99CA9498-F13E-4DAF-B639-0A196E15A5B2}" type="sibTrans" cxnId="{D9E7081F-A8D3-45A8-B50A-2E7EF8637302}">
      <dgm:prSet/>
      <dgm:spPr/>
      <dgm:t>
        <a:bodyPr/>
        <a:lstStyle/>
        <a:p>
          <a:endParaRPr lang="en-US"/>
        </a:p>
      </dgm:t>
    </dgm:pt>
    <dgm:pt modelId="{6E3A35A5-F5AC-48A1-937C-FEAAB06BD73D}" type="pres">
      <dgm:prSet presAssocID="{FD150242-C3EA-41C1-9BC0-AF617158A988}" presName="diagram" presStyleCnt="0">
        <dgm:presLayoutVars>
          <dgm:dir/>
          <dgm:resizeHandles val="exact"/>
        </dgm:presLayoutVars>
      </dgm:prSet>
      <dgm:spPr/>
    </dgm:pt>
    <dgm:pt modelId="{023859F6-2354-4C7B-86CE-6F8CF37CEFFD}" type="pres">
      <dgm:prSet presAssocID="{9A22C435-4561-46E5-A2BD-FF8FB4E6685E}" presName="node" presStyleLbl="node1" presStyleIdx="0" presStyleCnt="2">
        <dgm:presLayoutVars>
          <dgm:bulletEnabled val="1"/>
        </dgm:presLayoutVars>
      </dgm:prSet>
      <dgm:spPr/>
    </dgm:pt>
    <dgm:pt modelId="{6B3EA78C-9440-44C4-9856-8C4FCF52D97D}" type="pres">
      <dgm:prSet presAssocID="{AE037715-64F8-42DD-92ED-A2F9B535A244}" presName="sibTrans" presStyleCnt="0"/>
      <dgm:spPr/>
    </dgm:pt>
    <dgm:pt modelId="{3D400421-A7D5-40F8-8BD3-6E95F32CE77D}" type="pres">
      <dgm:prSet presAssocID="{49055FAA-ABDF-4066-80F2-B60FE90269CD}" presName="node" presStyleLbl="node1" presStyleIdx="1" presStyleCnt="2">
        <dgm:presLayoutVars>
          <dgm:bulletEnabled val="1"/>
        </dgm:presLayoutVars>
      </dgm:prSet>
      <dgm:spPr/>
    </dgm:pt>
  </dgm:ptLst>
  <dgm:cxnLst>
    <dgm:cxn modelId="{F470291E-0242-48DC-A81F-D072AE56B965}" type="presOf" srcId="{9A22C435-4561-46E5-A2BD-FF8FB4E6685E}" destId="{023859F6-2354-4C7B-86CE-6F8CF37CEFFD}" srcOrd="0" destOrd="0" presId="urn:microsoft.com/office/officeart/2005/8/layout/default"/>
    <dgm:cxn modelId="{D9E7081F-A8D3-45A8-B50A-2E7EF8637302}" srcId="{FD150242-C3EA-41C1-9BC0-AF617158A988}" destId="{49055FAA-ABDF-4066-80F2-B60FE90269CD}" srcOrd="1" destOrd="0" parTransId="{C5AE977C-0DAC-42F2-9732-2C03EE62B780}" sibTransId="{99CA9498-F13E-4DAF-B639-0A196E15A5B2}"/>
    <dgm:cxn modelId="{832AAD94-F2C6-4130-BE72-FD318613F6FA}" type="presOf" srcId="{FD150242-C3EA-41C1-9BC0-AF617158A988}" destId="{6E3A35A5-F5AC-48A1-937C-FEAAB06BD73D}" srcOrd="0" destOrd="0" presId="urn:microsoft.com/office/officeart/2005/8/layout/default"/>
    <dgm:cxn modelId="{68A9A3C9-94CB-4F16-B308-97EA7B6163DA}" srcId="{FD150242-C3EA-41C1-9BC0-AF617158A988}" destId="{9A22C435-4561-46E5-A2BD-FF8FB4E6685E}" srcOrd="0" destOrd="0" parTransId="{D8E0DB8E-9699-4A1B-BB01-358FE10768F1}" sibTransId="{AE037715-64F8-42DD-92ED-A2F9B535A244}"/>
    <dgm:cxn modelId="{E21DE7FF-6392-4DF5-91D7-6A8547327AB7}" type="presOf" srcId="{49055FAA-ABDF-4066-80F2-B60FE90269CD}" destId="{3D400421-A7D5-40F8-8BD3-6E95F32CE77D}" srcOrd="0" destOrd="0" presId="urn:microsoft.com/office/officeart/2005/8/layout/default"/>
    <dgm:cxn modelId="{05F8E2F0-FAAB-4FE1-8981-FFD581E3B880}" type="presParOf" srcId="{6E3A35A5-F5AC-48A1-937C-FEAAB06BD73D}" destId="{023859F6-2354-4C7B-86CE-6F8CF37CEFFD}" srcOrd="0" destOrd="0" presId="urn:microsoft.com/office/officeart/2005/8/layout/default"/>
    <dgm:cxn modelId="{9411F7D3-CE4B-4F32-8F27-8EEAB5F06A2E}" type="presParOf" srcId="{6E3A35A5-F5AC-48A1-937C-FEAAB06BD73D}" destId="{6B3EA78C-9440-44C4-9856-8C4FCF52D97D}" srcOrd="1" destOrd="0" presId="urn:microsoft.com/office/officeart/2005/8/layout/default"/>
    <dgm:cxn modelId="{817830FF-D7EE-48C7-9308-FD4AC55112BF}" type="presParOf" srcId="{6E3A35A5-F5AC-48A1-937C-FEAAB06BD73D}" destId="{3D400421-A7D5-40F8-8BD3-6E95F32CE77D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36B67-DF55-414C-B307-47269C7A4275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800" kern="1200"/>
            <a:t>JÄSENMAKSUT</a:t>
          </a:r>
          <a:endParaRPr lang="en-US" sz="3800" kern="1200"/>
        </a:p>
      </dsp:txBody>
      <dsp:txXfrm>
        <a:off x="28038" y="28038"/>
        <a:ext cx="7298593" cy="901218"/>
      </dsp:txXfrm>
    </dsp:sp>
    <dsp:sp modelId="{977B5EBA-08B7-49A5-8640-7BC56556F13D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800" kern="1200"/>
            <a:t>SPONSOROINTI</a:t>
          </a:r>
          <a:endParaRPr lang="en-US" sz="3800" kern="1200"/>
        </a:p>
      </dsp:txBody>
      <dsp:txXfrm>
        <a:off x="732583" y="1159385"/>
        <a:ext cx="7029617" cy="901218"/>
      </dsp:txXfrm>
    </dsp:sp>
    <dsp:sp modelId="{C68F155B-2B3E-4513-8EF0-16885988C7D5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800" kern="1200"/>
            <a:t>AVUSTUKSET</a:t>
          </a:r>
          <a:endParaRPr lang="en-US" sz="3800" kern="1200"/>
        </a:p>
      </dsp:txBody>
      <dsp:txXfrm>
        <a:off x="1426612" y="2290733"/>
        <a:ext cx="7040133" cy="901218"/>
      </dsp:txXfrm>
    </dsp:sp>
    <dsp:sp modelId="{1EF4A616-F901-49BA-8E02-DFC187EF0394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800" kern="1200"/>
            <a:t>VARAINHANKINTA TAPAHTUMAT</a:t>
          </a:r>
          <a:endParaRPr lang="en-US" sz="3800" kern="1200"/>
        </a:p>
      </dsp:txBody>
      <dsp:txXfrm>
        <a:off x="2131157" y="3422081"/>
        <a:ext cx="7029617" cy="901218"/>
      </dsp:txXfrm>
    </dsp:sp>
    <dsp:sp modelId="{984FC829-3653-49C5-990F-DC0DC672E0A8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57E382D4-7DCD-49E7-BFE8-B79C1024FC0A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0B05E2BA-3CE9-4C42-B14A-B25440B7C476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3859F6-2354-4C7B-86CE-6F8CF37CEFFD}">
      <dsp:nvSpPr>
        <dsp:cNvPr id="0" name=""/>
        <dsp:cNvSpPr/>
      </dsp:nvSpPr>
      <dsp:spPr>
        <a:xfrm>
          <a:off x="1283" y="673807"/>
          <a:ext cx="5006206" cy="30037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6500" kern="1200"/>
            <a:t>EREY</a:t>
          </a:r>
          <a:endParaRPr lang="en-US" sz="6500" kern="1200"/>
        </a:p>
      </dsp:txBody>
      <dsp:txXfrm>
        <a:off x="1283" y="673807"/>
        <a:ext cx="5006206" cy="3003723"/>
      </dsp:txXfrm>
    </dsp:sp>
    <dsp:sp modelId="{3D400421-A7D5-40F8-8BD3-6E95F32CE77D}">
      <dsp:nvSpPr>
        <dsp:cNvPr id="0" name=""/>
        <dsp:cNvSpPr/>
      </dsp:nvSpPr>
      <dsp:spPr>
        <a:xfrm>
          <a:off x="5508110" y="673807"/>
          <a:ext cx="5006206" cy="3003723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6500" kern="1200"/>
            <a:t>100 $ / v</a:t>
          </a:r>
          <a:endParaRPr lang="en-US" sz="6500" kern="1200"/>
        </a:p>
      </dsp:txBody>
      <dsp:txXfrm>
        <a:off x="5508110" y="673807"/>
        <a:ext cx="5006206" cy="3003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3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37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168AAB-6834-9D83-229D-61FE44061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BD79AB5-73FC-1AB9-0A8D-AAEFE7A97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BF291C0-8ECA-FD90-00BC-CD663F811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753342-DFA4-E9DF-55C7-72D8B2D1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0AFFF8E-4E87-2BA3-0A1F-B0A9418B1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8459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7BB9B8-3384-4EAF-46F2-98988EF9E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827787-3D7C-766A-D6C4-CAAEB7664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05BDB72-853A-F99F-C080-249EB3068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C5444CF-F26E-07DC-480C-CADB8D763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D16E21-A031-E16E-44B9-F3CF440FE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9537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005AC4-84AF-298B-E9F0-24346BCA2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9223501-9219-E3CB-93B7-D884A1CC1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7CBDF8-0370-BFCB-460E-7A85D02E4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A86353-FAA6-29D7-4910-7E8D97F1D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E57AAA-4D5C-0959-2F7C-0C75F5A89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5464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32A47B-5ADF-BCA7-0833-F58A7E918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7712A8-C577-E5B7-B69E-922DD81D1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25BF2D9-5908-05D8-0E35-8FFFA75AD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95883CC-07B7-4126-5CD6-48F200CF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CED770B-FBA6-1C73-3500-293687C8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3FA85AF-2F55-C2B7-B2DC-8E8E521A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655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7599C0-1AEC-A51F-458B-EFB887A9F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31EBAD7-1B87-773F-FFA6-2182664BD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9735E97-9527-82B7-F1C1-C0D93E4EB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7A954A5-1D20-403A-8108-9ABB68FA1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65165DB-3DA2-EEC0-58CC-386E0636E1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A3CD254-B105-BCC3-0715-A308DF728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968EEBB-5539-D77A-7262-B8B73658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5B16BFD-C978-0052-6DC9-60121F208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320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BD935-1ACA-24A9-1B59-4943BDE00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7F4BCFE-6B32-42C1-0097-CFA68FCF9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1EFB77E-53F5-72C5-D316-D2398F969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2B20797-E747-060C-2929-70A9F6BFF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4423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F214A8C-9C30-85F1-A2FA-1BC0DB757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40EE1F-0023-087C-58C4-298CB5A7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4A1D492-0929-8A02-9B71-C47C31BF5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312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054A7B-1FE9-1E3E-9C8E-0B013353B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F9153D-01C4-B249-5055-44E8DAD5F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7313F73-B8AF-C672-62B4-F35176A46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DBC62D2-60EE-FD6A-9DEA-168BC47D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9C5B377-D233-76D7-B027-8CFEC5C1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D69BDC9-4819-3F11-4DDB-0C772733C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3861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F8496F-9D9C-CD00-69E0-80BB18041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DFF23D0-D66C-481E-CB18-40DAF83A94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FE0289E-EBC1-5905-9072-62D57478B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E74B81F-1C70-19AC-0771-C618ED12F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9E3D84A-C419-744A-2392-AC27FCA7B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9DC6D40-D574-DD21-B447-5C3E5B1A3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769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3E50C2-C021-BC8E-3E6D-004A6072D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D1B93DE-DD8B-29B6-9CBE-27B9AB8FE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59CD48-CD0A-4A90-C296-13826207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FDD5B6B-A972-4BA5-936D-3B6AFEE9A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0D1AC95-FAB8-6F18-2630-92278CF4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612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AF84494-2F55-F3DB-E846-82EFC70D9C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58B12C5-3101-76DA-64A0-46D3BE78D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745804-C6D0-296B-7220-497DD5A7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A31434-5FB1-110B-167A-D4F5B85DE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D3590F-CDDE-ECC9-09A0-C4A8F0BA1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4374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46D75A4-3E21-2D85-0920-EB41C86C8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F2FCDA1-ABEE-2B7A-B86B-8B98D6D6A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84AF486-518A-51E9-FC14-E3B3F1BBE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7FE14B-4586-448B-ABD1-D6AC9F06A0DA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C440E70-A5CF-E056-EE1E-477C3EE4E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6C8CE0-615D-2DE8-8EE2-60DE51EDB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ABEFF-9502-44A4-B9E9-4B414B992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927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23315FD-05BE-B94A-47DB-DB7428D74F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42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733B2E3-4205-265E-BB15-99FF7FF5F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KUINKA SHARE (JAKO) TOIMII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205FA6-D43C-9219-7E6B-065E15CD2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496" y="2217343"/>
            <a:ext cx="10877945" cy="4640657"/>
          </a:xfrm>
        </p:spPr>
        <p:txBody>
          <a:bodyPr>
            <a:normAutofit/>
          </a:bodyPr>
          <a:lstStyle/>
          <a:p>
            <a:r>
              <a:rPr lang="fi-FI" sz="2400" b="1" dirty="0"/>
              <a:t> KLUBIEN TAI JÄSENTEN EDELLYTETÄÄN TUKEVAN VUOSIRAHASTOA</a:t>
            </a:r>
          </a:p>
          <a:p>
            <a:r>
              <a:rPr lang="fi-FI" sz="2400" b="1" dirty="0"/>
              <a:t>KLUBIN SÄÄNNÖT</a:t>
            </a:r>
          </a:p>
          <a:p>
            <a:endParaRPr lang="fi-FI" sz="2400" b="1" dirty="0"/>
          </a:p>
          <a:p>
            <a:r>
              <a:rPr lang="fi-FI" sz="2400" dirty="0"/>
              <a:t>TUKI VUONNA 2023-2024: 100 000 $</a:t>
            </a:r>
          </a:p>
          <a:p>
            <a:r>
              <a:rPr lang="fi-FI" sz="2400" dirty="0"/>
              <a:t>SIJOITETAAN 3 VUODEKSI:</a:t>
            </a:r>
          </a:p>
          <a:p>
            <a:r>
              <a:rPr lang="fi-FI" sz="2400" dirty="0"/>
              <a:t>TUOTTO  5 %/ V = 15 000 $    		 MAAILMAN RAHASTOON</a:t>
            </a:r>
          </a:p>
          <a:p>
            <a:r>
              <a:rPr lang="fi-FI" sz="2400" dirty="0"/>
              <a:t>KULUT 5 % = 5000 $  			MAKSETTU</a:t>
            </a:r>
          </a:p>
          <a:p>
            <a:r>
              <a:rPr lang="fi-FI" sz="2400" dirty="0"/>
              <a:t>2026-2027 JAKO SHARE</a:t>
            </a:r>
          </a:p>
          <a:p>
            <a:r>
              <a:rPr lang="fi-FI" sz="2400" dirty="0"/>
              <a:t>47.5 % = 	47 500 $			MAAILMAN RAHASTOON</a:t>
            </a:r>
          </a:p>
          <a:p>
            <a:r>
              <a:rPr lang="fi-FI" sz="2400" dirty="0"/>
              <a:t>47.5 % =   	 47 500 $			DDF (DISTRICT DESIGNED FUND)</a:t>
            </a:r>
          </a:p>
        </p:txBody>
      </p:sp>
    </p:spTree>
    <p:extLst>
      <p:ext uri="{BB962C8B-B14F-4D97-AF65-F5344CB8AC3E}">
        <p14:creationId xmlns:p14="http://schemas.microsoft.com/office/powerpoint/2010/main" val="181170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884152A-7B2A-886C-1048-194551A2E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SHARE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34FCC4-4A23-E6ED-E70D-510621D9D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fi-FI" sz="2400" dirty="0"/>
              <a:t>MAAILMAN RAHASTON VARAT </a:t>
            </a:r>
          </a:p>
          <a:p>
            <a:pPr marL="0" indent="0">
              <a:buNone/>
            </a:pPr>
            <a:r>
              <a:rPr lang="fi-FI" sz="2400" dirty="0"/>
              <a:t>	15 000$ + 47 500 $ SIJOITETAAN</a:t>
            </a:r>
          </a:p>
          <a:p>
            <a:r>
              <a:rPr lang="fi-FI" sz="2400" dirty="0"/>
              <a:t>DDF JAETAAN KAHTEEN OSAAN</a:t>
            </a:r>
          </a:p>
          <a:p>
            <a:r>
              <a:rPr lang="fi-FI" sz="2400" dirty="0"/>
              <a:t>PIIRIN ON KÄYTETTÄVÄ KANSAINVÄLISIIN HANKKEISEEN  </a:t>
            </a:r>
            <a:r>
              <a:rPr lang="fi-FI" sz="2400" b="1" dirty="0"/>
              <a:t>GG</a:t>
            </a:r>
          </a:p>
          <a:p>
            <a:r>
              <a:rPr lang="fi-FI" sz="2400" dirty="0"/>
              <a:t>50 % = 23 750 $</a:t>
            </a:r>
          </a:p>
          <a:p>
            <a:r>
              <a:rPr lang="fi-FI" sz="2400" dirty="0"/>
              <a:t>HUOM: SÄÄTIÖ LISÄÄ GG 80 % = 19 000 $: YHT.  42750 $</a:t>
            </a:r>
          </a:p>
          <a:p>
            <a:r>
              <a:rPr lang="fi-FI" sz="2400" dirty="0"/>
              <a:t>PIIRIN TAI PIIRIN KLUBIEN TOTEUTTAMIIN HANKKEISIIN    </a:t>
            </a:r>
            <a:r>
              <a:rPr lang="fi-FI" sz="2400" b="1" dirty="0"/>
              <a:t>DG</a:t>
            </a:r>
          </a:p>
          <a:p>
            <a:r>
              <a:rPr lang="fi-FI" sz="2400" dirty="0"/>
              <a:t>50 % = 23 750 $</a:t>
            </a:r>
          </a:p>
        </p:txBody>
      </p:sp>
    </p:spTree>
    <p:extLst>
      <p:ext uri="{BB962C8B-B14F-4D97-AF65-F5344CB8AC3E}">
        <p14:creationId xmlns:p14="http://schemas.microsoft.com/office/powerpoint/2010/main" val="3130785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F8280C9-D29B-AEB3-BA0C-812A0D465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HUOMIOITAVAA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4103C4-12A1-7A86-0939-A565A3EA3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fi-FI" sz="2400"/>
              <a:t>PIIRILLE JÄÄNEET 5 VUOTTA VANHEMMAT GG VARAT SIIRRETÄÄN ETUPAINOTTEISESTI POLION POISTOON.</a:t>
            </a:r>
          </a:p>
          <a:p>
            <a:r>
              <a:rPr lang="fi-FI" sz="2400"/>
              <a:t>PIIRI VOI KÄYTTÄÄ ENEMMÄN KUIN 50 DDF VAROISTA  GG.</a:t>
            </a:r>
          </a:p>
          <a:p>
            <a:r>
              <a:rPr lang="fi-FI" sz="2400"/>
              <a:t>KULUVAN VUODEN KÄYTTÄMÄTTÄ JÄÄNEET DG VARAT SIIRRETÄÄN PIIRIN SEURAAVAN VUODEN GG.</a:t>
            </a:r>
          </a:p>
        </p:txBody>
      </p:sp>
    </p:spTree>
    <p:extLst>
      <p:ext uri="{BB962C8B-B14F-4D97-AF65-F5344CB8AC3E}">
        <p14:creationId xmlns:p14="http://schemas.microsoft.com/office/powerpoint/2010/main" val="382493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8F0FDA2-ED13-9E64-0806-A5512951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-975360" y="-1123222"/>
            <a:ext cx="13545312" cy="79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9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0118308-3B8E-A248-1C65-9119085444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E08C970-BEED-0EFA-8F37-12905F37F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/>
              <a:t>JÄRJESTÖ TOIMINTA JA SEN RAHOITUS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F7E7FFD4-26E3-3CB4-3C23-80E2AC01E6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3033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785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65CF357-4F38-6EC0-0048-90F05831E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53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26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79C1D48-15D0-4BB4-AA89-F53F43D05C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34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090518A-B772-FABB-FB65-BE328EE9CF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64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C00B7D1-F519-ADEF-E335-E91117CCDE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03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AFC5CE-7FD5-D47B-4844-D8ACF714F23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6953" b="3679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28FA3C-E583-F3E8-811B-CDD85F01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dirty="0"/>
              <a:t>SÄÄTIÖN ASETTAMA TAVOITE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D97FC65C-D9AF-C2CB-7BBE-F410FF843F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34099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260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191</Words>
  <Application>Microsoft Office PowerPoint</Application>
  <PresentationFormat>Laajakuva</PresentationFormat>
  <Paragraphs>32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Office-teema</vt:lpstr>
      <vt:lpstr>PowerPoint-esitys</vt:lpstr>
      <vt:lpstr>KUINKA SHARE (JAKO) TOIMII</vt:lpstr>
      <vt:lpstr>SHARE</vt:lpstr>
      <vt:lpstr>HUOMIOITAVAA</vt:lpstr>
      <vt:lpstr>PowerPoint-esitys</vt:lpstr>
      <vt:lpstr>JÄRJESTÖ TOIMINTA JA SEN RAHOITUS</vt:lpstr>
      <vt:lpstr>PowerPoint-esitys</vt:lpstr>
      <vt:lpstr>PowerPoint-esitys</vt:lpstr>
      <vt:lpstr>PowerPoint-esitys</vt:lpstr>
      <vt:lpstr>PowerPoint-esitys</vt:lpstr>
      <vt:lpstr>SÄÄTIÖN ASETTAMA TAVOITE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 Muona</dc:creator>
  <cp:lastModifiedBy>Lauri Muona</cp:lastModifiedBy>
  <cp:revision>1</cp:revision>
  <dcterms:created xsi:type="dcterms:W3CDTF">2026-09-10T12:34:46Z</dcterms:created>
  <dcterms:modified xsi:type="dcterms:W3CDTF">2026-09-11T13:25:26Z</dcterms:modified>
</cp:coreProperties>
</file>