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102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i Muona" userId="7aec2d286c4528ce" providerId="LiveId" clId="{7C4EC94E-C00C-4F1C-8D6A-D7181C27E60F}"/>
    <pc:docChg chg="custSel modSld">
      <pc:chgData name="Lauri Muona" userId="7aec2d286c4528ce" providerId="LiveId" clId="{7C4EC94E-C00C-4F1C-8D6A-D7181C27E60F}" dt="2026-09-08T10:35:47.748" v="6" actId="27636"/>
      <pc:docMkLst>
        <pc:docMk/>
      </pc:docMkLst>
      <pc:sldChg chg="modSp mod">
        <pc:chgData name="Lauri Muona" userId="7aec2d286c4528ce" providerId="LiveId" clId="{7C4EC94E-C00C-4F1C-8D6A-D7181C27E60F}" dt="2026-09-08T10:35:47.748" v="6" actId="27636"/>
        <pc:sldMkLst>
          <pc:docMk/>
          <pc:sldMk cId="3660169008" sldId="256"/>
        </pc:sldMkLst>
        <pc:spChg chg="mod">
          <ac:chgData name="Lauri Muona" userId="7aec2d286c4528ce" providerId="LiveId" clId="{7C4EC94E-C00C-4F1C-8D6A-D7181C27E60F}" dt="2026-09-08T10:35:47.748" v="6" actId="27636"/>
          <ac:spMkLst>
            <pc:docMk/>
            <pc:sldMk cId="3660169008" sldId="256"/>
            <ac:spMk id="3" creationId="{1E6591CE-00AA-2A42-7E2B-D32D2732540D}"/>
          </ac:spMkLst>
        </pc:spChg>
        <pc:picChg chg="mod">
          <ac:chgData name="Lauri Muona" userId="7aec2d286c4528ce" providerId="LiveId" clId="{7C4EC94E-C00C-4F1C-8D6A-D7181C27E60F}" dt="2026-09-08T10:35:40.264" v="4" actId="1076"/>
          <ac:picMkLst>
            <pc:docMk/>
            <pc:sldMk cId="3660169008" sldId="256"/>
            <ac:picMk id="5" creationId="{CF6D923A-0A20-6BF9-5EFD-BF493CCC439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9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733BA7-78B9-4AFF-82A4-0DD5A37A75FB}" type="doc">
      <dgm:prSet loTypeId="urn:microsoft.com/office/officeart/2005/8/layout/vList2" loCatId="list" qsTypeId="urn:microsoft.com/office/officeart/2005/8/quickstyle/simple4#1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49EE98C4-CB93-4127-A3E7-F539F8B3D1AF}">
      <dgm:prSet/>
      <dgm:spPr/>
      <dgm:t>
        <a:bodyPr/>
        <a:lstStyle/>
        <a:p>
          <a:r>
            <a:rPr lang="fi-FI"/>
            <a:t>Ainakin yhden klubin jäsenen (mieluiten säätiö komitean puheen johtajan) tulee osallistua vuosittain Piirin Säätiöseminaariin, jotta klubi olisi oikeutettu piiri apurahaan. </a:t>
          </a:r>
          <a:endParaRPr lang="en-US"/>
        </a:p>
      </dgm:t>
    </dgm:pt>
    <dgm:pt modelId="{82AF3A7B-56F5-43BE-9D26-0B40FA97B34F}" type="parTrans" cxnId="{0BD846C2-EBDE-45CE-8704-3B449F2B61D0}">
      <dgm:prSet/>
      <dgm:spPr/>
      <dgm:t>
        <a:bodyPr/>
        <a:lstStyle/>
        <a:p>
          <a:endParaRPr lang="en-US"/>
        </a:p>
      </dgm:t>
    </dgm:pt>
    <dgm:pt modelId="{0B421C72-BDCC-4807-AC78-D5C7F470C2DC}" type="sibTrans" cxnId="{0BD846C2-EBDE-45CE-8704-3B449F2B61D0}">
      <dgm:prSet/>
      <dgm:spPr/>
      <dgm:t>
        <a:bodyPr/>
        <a:lstStyle/>
        <a:p>
          <a:endParaRPr lang="en-US"/>
        </a:p>
      </dgm:t>
    </dgm:pt>
    <dgm:pt modelId="{9098B7D8-16A0-439E-9EB1-33B43D33BCBC}">
      <dgm:prSet/>
      <dgm:spPr/>
      <dgm:t>
        <a:bodyPr/>
        <a:lstStyle/>
        <a:p>
          <a:r>
            <a:rPr lang="fi-FI"/>
            <a:t>Säätiöseminaari on suunnattu </a:t>
          </a:r>
          <a:endParaRPr lang="en-US"/>
        </a:p>
      </dgm:t>
    </dgm:pt>
    <dgm:pt modelId="{F7A619C6-8F33-4494-9F1F-50F6C5044A7F}" type="parTrans" cxnId="{C51F2F4B-03CF-4A0E-959F-1B86DAAB790E}">
      <dgm:prSet/>
      <dgm:spPr/>
      <dgm:t>
        <a:bodyPr/>
        <a:lstStyle/>
        <a:p>
          <a:endParaRPr lang="en-US"/>
        </a:p>
      </dgm:t>
    </dgm:pt>
    <dgm:pt modelId="{A5974B3A-B7F1-4486-8837-187EDA609EB0}" type="sibTrans" cxnId="{C51F2F4B-03CF-4A0E-959F-1B86DAAB790E}">
      <dgm:prSet/>
      <dgm:spPr/>
      <dgm:t>
        <a:bodyPr/>
        <a:lstStyle/>
        <a:p>
          <a:endParaRPr lang="en-US"/>
        </a:p>
      </dgm:t>
    </dgm:pt>
    <dgm:pt modelId="{80F75E94-7D6D-43E9-875D-4D22A24249F4}">
      <dgm:prSet/>
      <dgm:spPr/>
      <dgm:t>
        <a:bodyPr/>
        <a:lstStyle/>
        <a:p>
          <a:r>
            <a:rPr lang="fi-FI"/>
            <a:t>klubien presidenteille,</a:t>
          </a:r>
          <a:endParaRPr lang="en-US"/>
        </a:p>
      </dgm:t>
    </dgm:pt>
    <dgm:pt modelId="{73CD6CBD-C8DE-449A-A085-D7670BC7780D}" type="parTrans" cxnId="{8805166A-10BB-4A71-9011-C4B17A177C55}">
      <dgm:prSet/>
      <dgm:spPr/>
      <dgm:t>
        <a:bodyPr/>
        <a:lstStyle/>
        <a:p>
          <a:endParaRPr lang="en-US"/>
        </a:p>
      </dgm:t>
    </dgm:pt>
    <dgm:pt modelId="{81B5C506-E9A9-4109-AF80-C37BD9D3CE8B}" type="sibTrans" cxnId="{8805166A-10BB-4A71-9011-C4B17A177C55}">
      <dgm:prSet/>
      <dgm:spPr/>
      <dgm:t>
        <a:bodyPr/>
        <a:lstStyle/>
        <a:p>
          <a:endParaRPr lang="en-US"/>
        </a:p>
      </dgm:t>
    </dgm:pt>
    <dgm:pt modelId="{8E912252-482B-4FD6-AE56-D7A5E43CBB3E}">
      <dgm:prSet/>
      <dgm:spPr/>
      <dgm:t>
        <a:bodyPr/>
        <a:lstStyle/>
        <a:p>
          <a:r>
            <a:rPr lang="fi-FI"/>
            <a:t>säätiö komitean jäsenille,</a:t>
          </a:r>
          <a:endParaRPr lang="en-US"/>
        </a:p>
      </dgm:t>
    </dgm:pt>
    <dgm:pt modelId="{2C62009E-1AD5-47E3-AF5C-5534E55BB9F3}" type="parTrans" cxnId="{8F7D17F1-3060-4B34-88C9-93E751A3BAAB}">
      <dgm:prSet/>
      <dgm:spPr/>
      <dgm:t>
        <a:bodyPr/>
        <a:lstStyle/>
        <a:p>
          <a:endParaRPr lang="en-US"/>
        </a:p>
      </dgm:t>
    </dgm:pt>
    <dgm:pt modelId="{44BF48B0-80A7-4BE4-9AD4-B7CB601228BA}" type="sibTrans" cxnId="{8F7D17F1-3060-4B34-88C9-93E751A3BAAB}">
      <dgm:prSet/>
      <dgm:spPr/>
      <dgm:t>
        <a:bodyPr/>
        <a:lstStyle/>
        <a:p>
          <a:endParaRPr lang="en-US"/>
        </a:p>
      </dgm:t>
    </dgm:pt>
    <dgm:pt modelId="{6A88C60A-3BAE-4B03-A440-6EE4C6579548}">
      <dgm:prSet/>
      <dgm:spPr/>
      <dgm:t>
        <a:bodyPr/>
        <a:lstStyle/>
        <a:p>
          <a:r>
            <a:rPr lang="fi-FI"/>
            <a:t>taloudenhoitajille </a:t>
          </a:r>
          <a:endParaRPr lang="en-US"/>
        </a:p>
      </dgm:t>
    </dgm:pt>
    <dgm:pt modelId="{8F138ECF-F238-4681-81C9-5D3C7B64C8BD}" type="parTrans" cxnId="{1F17BAAD-8576-4D01-98E1-3BD3DE8CC4F6}">
      <dgm:prSet/>
      <dgm:spPr/>
      <dgm:t>
        <a:bodyPr/>
        <a:lstStyle/>
        <a:p>
          <a:endParaRPr lang="en-US"/>
        </a:p>
      </dgm:t>
    </dgm:pt>
    <dgm:pt modelId="{ED1E2A53-D9F2-4688-BDD7-D16DC80E3113}" type="sibTrans" cxnId="{1F17BAAD-8576-4D01-98E1-3BD3DE8CC4F6}">
      <dgm:prSet/>
      <dgm:spPr/>
      <dgm:t>
        <a:bodyPr/>
        <a:lstStyle/>
        <a:p>
          <a:endParaRPr lang="en-US"/>
        </a:p>
      </dgm:t>
    </dgm:pt>
    <dgm:pt modelId="{74FDDD91-7275-4969-A67B-29B278373A89}">
      <dgm:prSet/>
      <dgm:spPr/>
      <dgm:t>
        <a:bodyPr/>
        <a:lstStyle/>
        <a:p>
          <a:r>
            <a:rPr lang="fi-FI"/>
            <a:t>kaikille asiasta kiinnostuneille rotareille. </a:t>
          </a:r>
          <a:endParaRPr lang="en-US"/>
        </a:p>
      </dgm:t>
    </dgm:pt>
    <dgm:pt modelId="{3DC588C3-3819-48E8-9E08-613D4DF13E43}" type="parTrans" cxnId="{D7FCB525-5B76-491B-B27F-0FFD100E3BFB}">
      <dgm:prSet/>
      <dgm:spPr/>
      <dgm:t>
        <a:bodyPr/>
        <a:lstStyle/>
        <a:p>
          <a:endParaRPr lang="en-US"/>
        </a:p>
      </dgm:t>
    </dgm:pt>
    <dgm:pt modelId="{80AA9AA5-F6F0-47ED-9849-33C4C0BEF481}" type="sibTrans" cxnId="{D7FCB525-5B76-491B-B27F-0FFD100E3BFB}">
      <dgm:prSet/>
      <dgm:spPr/>
      <dgm:t>
        <a:bodyPr/>
        <a:lstStyle/>
        <a:p>
          <a:endParaRPr lang="en-US"/>
        </a:p>
      </dgm:t>
    </dgm:pt>
    <dgm:pt modelId="{18CAEE8C-EB3B-4807-B519-E7995FC1C1A5}" type="pres">
      <dgm:prSet presAssocID="{F1733BA7-78B9-4AFF-82A4-0DD5A37A75FB}" presName="linear" presStyleCnt="0">
        <dgm:presLayoutVars>
          <dgm:animLvl val="lvl"/>
          <dgm:resizeHandles val="exact"/>
        </dgm:presLayoutVars>
      </dgm:prSet>
      <dgm:spPr/>
    </dgm:pt>
    <dgm:pt modelId="{9B0D6530-3E4B-47AF-9F09-434B41A751D6}" type="pres">
      <dgm:prSet presAssocID="{49EE98C4-CB93-4127-A3E7-F539F8B3D1A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8E6185D-9228-498D-BAF6-18243A213E0E}" type="pres">
      <dgm:prSet presAssocID="{0B421C72-BDCC-4807-AC78-D5C7F470C2DC}" presName="spacer" presStyleCnt="0"/>
      <dgm:spPr/>
    </dgm:pt>
    <dgm:pt modelId="{A10FF0A9-876F-4B6A-AEFD-D1FA9080C1BA}" type="pres">
      <dgm:prSet presAssocID="{9098B7D8-16A0-439E-9EB1-33B43D33BCB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945E914-A3D4-4982-87AA-9CF6DD4D825E}" type="pres">
      <dgm:prSet presAssocID="{A5974B3A-B7F1-4486-8837-187EDA609EB0}" presName="spacer" presStyleCnt="0"/>
      <dgm:spPr/>
    </dgm:pt>
    <dgm:pt modelId="{E8AA82BB-FDE9-4708-A8E4-E36B28BD4574}" type="pres">
      <dgm:prSet presAssocID="{80F75E94-7D6D-43E9-875D-4D22A24249F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A1BE96D-1766-43A8-B64D-F50BD00657EF}" type="pres">
      <dgm:prSet presAssocID="{81B5C506-E9A9-4109-AF80-C37BD9D3CE8B}" presName="spacer" presStyleCnt="0"/>
      <dgm:spPr/>
    </dgm:pt>
    <dgm:pt modelId="{90FE2B99-1917-4964-B5D3-0031A0985A12}" type="pres">
      <dgm:prSet presAssocID="{8E912252-482B-4FD6-AE56-D7A5E43CBB3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AD8967B-5888-4FD0-BDF9-DA5766C0FE9D}" type="pres">
      <dgm:prSet presAssocID="{44BF48B0-80A7-4BE4-9AD4-B7CB601228BA}" presName="spacer" presStyleCnt="0"/>
      <dgm:spPr/>
    </dgm:pt>
    <dgm:pt modelId="{3B5C78AC-9270-41D4-AAEF-7288EF4CF5A7}" type="pres">
      <dgm:prSet presAssocID="{6A88C60A-3BAE-4B03-A440-6EE4C6579548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14A3D02-74FC-4D0E-9880-03759637EC60}" type="pres">
      <dgm:prSet presAssocID="{ED1E2A53-D9F2-4688-BDD7-D16DC80E3113}" presName="spacer" presStyleCnt="0"/>
      <dgm:spPr/>
    </dgm:pt>
    <dgm:pt modelId="{8A5E7449-74A8-4307-A22E-6ACD3FE31BB1}" type="pres">
      <dgm:prSet presAssocID="{74FDDD91-7275-4969-A67B-29B278373A8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7FCB525-5B76-491B-B27F-0FFD100E3BFB}" srcId="{F1733BA7-78B9-4AFF-82A4-0DD5A37A75FB}" destId="{74FDDD91-7275-4969-A67B-29B278373A89}" srcOrd="5" destOrd="0" parTransId="{3DC588C3-3819-48E8-9E08-613D4DF13E43}" sibTransId="{80AA9AA5-F6F0-47ED-9849-33C4C0BEF481}"/>
    <dgm:cxn modelId="{67E2CC47-EC45-4F5C-A069-22D65E07CD8E}" type="presOf" srcId="{49EE98C4-CB93-4127-A3E7-F539F8B3D1AF}" destId="{9B0D6530-3E4B-47AF-9F09-434B41A751D6}" srcOrd="0" destOrd="0" presId="urn:microsoft.com/office/officeart/2005/8/layout/vList2"/>
    <dgm:cxn modelId="{B35E2348-5563-4C9E-9894-6488E3632A8B}" type="presOf" srcId="{9098B7D8-16A0-439E-9EB1-33B43D33BCBC}" destId="{A10FF0A9-876F-4B6A-AEFD-D1FA9080C1BA}" srcOrd="0" destOrd="0" presId="urn:microsoft.com/office/officeart/2005/8/layout/vList2"/>
    <dgm:cxn modelId="{8805166A-10BB-4A71-9011-C4B17A177C55}" srcId="{F1733BA7-78B9-4AFF-82A4-0DD5A37A75FB}" destId="{80F75E94-7D6D-43E9-875D-4D22A24249F4}" srcOrd="2" destOrd="0" parTransId="{73CD6CBD-C8DE-449A-A085-D7670BC7780D}" sibTransId="{81B5C506-E9A9-4109-AF80-C37BD9D3CE8B}"/>
    <dgm:cxn modelId="{C51F2F4B-03CF-4A0E-959F-1B86DAAB790E}" srcId="{F1733BA7-78B9-4AFF-82A4-0DD5A37A75FB}" destId="{9098B7D8-16A0-439E-9EB1-33B43D33BCBC}" srcOrd="1" destOrd="0" parTransId="{F7A619C6-8F33-4494-9F1F-50F6C5044A7F}" sibTransId="{A5974B3A-B7F1-4486-8837-187EDA609EB0}"/>
    <dgm:cxn modelId="{1F6BDC7B-FE1D-44C4-A4BA-7D75FBC4C594}" type="presOf" srcId="{8E912252-482B-4FD6-AE56-D7A5E43CBB3E}" destId="{90FE2B99-1917-4964-B5D3-0031A0985A12}" srcOrd="0" destOrd="0" presId="urn:microsoft.com/office/officeart/2005/8/layout/vList2"/>
    <dgm:cxn modelId="{4FB8A3A9-A3BE-479B-BAFD-E058A9B8A034}" type="presOf" srcId="{80F75E94-7D6D-43E9-875D-4D22A24249F4}" destId="{E8AA82BB-FDE9-4708-A8E4-E36B28BD4574}" srcOrd="0" destOrd="0" presId="urn:microsoft.com/office/officeart/2005/8/layout/vList2"/>
    <dgm:cxn modelId="{1F17BAAD-8576-4D01-98E1-3BD3DE8CC4F6}" srcId="{F1733BA7-78B9-4AFF-82A4-0DD5A37A75FB}" destId="{6A88C60A-3BAE-4B03-A440-6EE4C6579548}" srcOrd="4" destOrd="0" parTransId="{8F138ECF-F238-4681-81C9-5D3C7B64C8BD}" sibTransId="{ED1E2A53-D9F2-4688-BDD7-D16DC80E3113}"/>
    <dgm:cxn modelId="{0D9974B0-69D2-401E-8E2C-21EF85776ECF}" type="presOf" srcId="{F1733BA7-78B9-4AFF-82A4-0DD5A37A75FB}" destId="{18CAEE8C-EB3B-4807-B519-E7995FC1C1A5}" srcOrd="0" destOrd="0" presId="urn:microsoft.com/office/officeart/2005/8/layout/vList2"/>
    <dgm:cxn modelId="{2DF07BBF-D184-446C-8BA8-DA59696BD98C}" type="presOf" srcId="{6A88C60A-3BAE-4B03-A440-6EE4C6579548}" destId="{3B5C78AC-9270-41D4-AAEF-7288EF4CF5A7}" srcOrd="0" destOrd="0" presId="urn:microsoft.com/office/officeart/2005/8/layout/vList2"/>
    <dgm:cxn modelId="{0BD846C2-EBDE-45CE-8704-3B449F2B61D0}" srcId="{F1733BA7-78B9-4AFF-82A4-0DD5A37A75FB}" destId="{49EE98C4-CB93-4127-A3E7-F539F8B3D1AF}" srcOrd="0" destOrd="0" parTransId="{82AF3A7B-56F5-43BE-9D26-0B40FA97B34F}" sibTransId="{0B421C72-BDCC-4807-AC78-D5C7F470C2DC}"/>
    <dgm:cxn modelId="{7B920CD5-A4C6-4C55-8FE7-E4D6D0F7DCE1}" type="presOf" srcId="{74FDDD91-7275-4969-A67B-29B278373A89}" destId="{8A5E7449-74A8-4307-A22E-6ACD3FE31BB1}" srcOrd="0" destOrd="0" presId="urn:microsoft.com/office/officeart/2005/8/layout/vList2"/>
    <dgm:cxn modelId="{8F7D17F1-3060-4B34-88C9-93E751A3BAAB}" srcId="{F1733BA7-78B9-4AFF-82A4-0DD5A37A75FB}" destId="{8E912252-482B-4FD6-AE56-D7A5E43CBB3E}" srcOrd="3" destOrd="0" parTransId="{2C62009E-1AD5-47E3-AF5C-5534E55BB9F3}" sibTransId="{44BF48B0-80A7-4BE4-9AD4-B7CB601228BA}"/>
    <dgm:cxn modelId="{13A9A627-8DA3-4B20-921E-9278FFCB143E}" type="presParOf" srcId="{18CAEE8C-EB3B-4807-B519-E7995FC1C1A5}" destId="{9B0D6530-3E4B-47AF-9F09-434B41A751D6}" srcOrd="0" destOrd="0" presId="urn:microsoft.com/office/officeart/2005/8/layout/vList2"/>
    <dgm:cxn modelId="{5FBEEBC5-EE11-40FD-91E1-5510EF2E6BFD}" type="presParOf" srcId="{18CAEE8C-EB3B-4807-B519-E7995FC1C1A5}" destId="{48E6185D-9228-498D-BAF6-18243A213E0E}" srcOrd="1" destOrd="0" presId="urn:microsoft.com/office/officeart/2005/8/layout/vList2"/>
    <dgm:cxn modelId="{FB28CB87-ECB1-4CF5-AE19-AFD22C7F0742}" type="presParOf" srcId="{18CAEE8C-EB3B-4807-B519-E7995FC1C1A5}" destId="{A10FF0A9-876F-4B6A-AEFD-D1FA9080C1BA}" srcOrd="2" destOrd="0" presId="urn:microsoft.com/office/officeart/2005/8/layout/vList2"/>
    <dgm:cxn modelId="{CCFB71DD-B274-4947-8A4A-A9E2021F5D48}" type="presParOf" srcId="{18CAEE8C-EB3B-4807-B519-E7995FC1C1A5}" destId="{C945E914-A3D4-4982-87AA-9CF6DD4D825E}" srcOrd="3" destOrd="0" presId="urn:microsoft.com/office/officeart/2005/8/layout/vList2"/>
    <dgm:cxn modelId="{38BCA731-133C-4E5C-A0F4-09543D9EC5BE}" type="presParOf" srcId="{18CAEE8C-EB3B-4807-B519-E7995FC1C1A5}" destId="{E8AA82BB-FDE9-4708-A8E4-E36B28BD4574}" srcOrd="4" destOrd="0" presId="urn:microsoft.com/office/officeart/2005/8/layout/vList2"/>
    <dgm:cxn modelId="{9DEDC45D-7B4B-4FA0-AC32-06FB6F76AD6C}" type="presParOf" srcId="{18CAEE8C-EB3B-4807-B519-E7995FC1C1A5}" destId="{0A1BE96D-1766-43A8-B64D-F50BD00657EF}" srcOrd="5" destOrd="0" presId="urn:microsoft.com/office/officeart/2005/8/layout/vList2"/>
    <dgm:cxn modelId="{C2087DAB-AAA1-4A03-8004-71E39E5E0CCE}" type="presParOf" srcId="{18CAEE8C-EB3B-4807-B519-E7995FC1C1A5}" destId="{90FE2B99-1917-4964-B5D3-0031A0985A12}" srcOrd="6" destOrd="0" presId="urn:microsoft.com/office/officeart/2005/8/layout/vList2"/>
    <dgm:cxn modelId="{E9BDA822-FC90-451A-9B7E-A0BAEB0A101C}" type="presParOf" srcId="{18CAEE8C-EB3B-4807-B519-E7995FC1C1A5}" destId="{BAD8967B-5888-4FD0-BDF9-DA5766C0FE9D}" srcOrd="7" destOrd="0" presId="urn:microsoft.com/office/officeart/2005/8/layout/vList2"/>
    <dgm:cxn modelId="{B2E4842A-D7BC-4890-AD58-4AF74B34E160}" type="presParOf" srcId="{18CAEE8C-EB3B-4807-B519-E7995FC1C1A5}" destId="{3B5C78AC-9270-41D4-AAEF-7288EF4CF5A7}" srcOrd="8" destOrd="0" presId="urn:microsoft.com/office/officeart/2005/8/layout/vList2"/>
    <dgm:cxn modelId="{446B9709-D555-48ED-AC24-FE3AD2FC71B1}" type="presParOf" srcId="{18CAEE8C-EB3B-4807-B519-E7995FC1C1A5}" destId="{114A3D02-74FC-4D0E-9880-03759637EC60}" srcOrd="9" destOrd="0" presId="urn:microsoft.com/office/officeart/2005/8/layout/vList2"/>
    <dgm:cxn modelId="{DCD436B2-56EC-4F34-9D6A-F4082C4987BD}" type="presParOf" srcId="{18CAEE8C-EB3B-4807-B519-E7995FC1C1A5}" destId="{8A5E7449-74A8-4307-A22E-6ACD3FE31BB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73CFBF-02E8-41E4-BE1F-95476D107095}" type="doc">
      <dgm:prSet loTypeId="urn:microsoft.com/office/officeart/2005/8/layout/vList2" loCatId="list" qsTypeId="urn:microsoft.com/office/officeart/2005/8/quickstyle/simple4#4" qsCatId="simple" csTypeId="urn:microsoft.com/office/officeart/2005/8/colors/colorful5#2" csCatId="colorful"/>
      <dgm:spPr/>
      <dgm:t>
        <a:bodyPr/>
        <a:lstStyle/>
        <a:p>
          <a:endParaRPr lang="en-US"/>
        </a:p>
      </dgm:t>
    </dgm:pt>
    <dgm:pt modelId="{44E5DA6B-ECDF-44C6-92F3-88565F476884}">
      <dgm:prSet/>
      <dgm:spPr/>
      <dgm:t>
        <a:bodyPr/>
        <a:lstStyle/>
        <a:p>
          <a:r>
            <a:rPr lang="fi-FI"/>
            <a:t>Klubin toimijoilla on ensisijainen vastuu klubin kelpoisuudesta </a:t>
          </a:r>
          <a:endParaRPr lang="en-US"/>
        </a:p>
      </dgm:t>
    </dgm:pt>
    <dgm:pt modelId="{DD4911CF-611F-4255-BE24-61EDD7F8ADAB}" type="parTrans" cxnId="{ECDF3B46-74C5-4E6C-977B-F26A2182B186}">
      <dgm:prSet/>
      <dgm:spPr/>
      <dgm:t>
        <a:bodyPr/>
        <a:lstStyle/>
        <a:p>
          <a:endParaRPr lang="en-US"/>
        </a:p>
      </dgm:t>
    </dgm:pt>
    <dgm:pt modelId="{EE52826A-F8CF-4657-AC6B-7B3DD7349A13}" type="sibTrans" cxnId="{ECDF3B46-74C5-4E6C-977B-F26A2182B186}">
      <dgm:prSet/>
      <dgm:spPr/>
      <dgm:t>
        <a:bodyPr/>
        <a:lstStyle/>
        <a:p>
          <a:endParaRPr lang="en-US"/>
        </a:p>
      </dgm:t>
    </dgm:pt>
    <dgm:pt modelId="{B32F90C3-8740-49C6-A741-839DD390B1CE}">
      <dgm:prSet/>
      <dgm:spPr/>
      <dgm:t>
        <a:bodyPr/>
        <a:lstStyle/>
        <a:p>
          <a:r>
            <a:rPr lang="fi-FI"/>
            <a:t>Klubin johdon tulee</a:t>
          </a:r>
          <a:endParaRPr lang="en-US"/>
        </a:p>
      </dgm:t>
    </dgm:pt>
    <dgm:pt modelId="{1B6C2E52-3000-4203-BBDD-8782F436AF1E}" type="parTrans" cxnId="{D3131C39-AB3C-41DC-AC7B-4FC0D94C4C72}">
      <dgm:prSet/>
      <dgm:spPr/>
      <dgm:t>
        <a:bodyPr/>
        <a:lstStyle/>
        <a:p>
          <a:endParaRPr lang="en-US"/>
        </a:p>
      </dgm:t>
    </dgm:pt>
    <dgm:pt modelId="{3DB01C43-0744-42C8-8713-83C053815E8D}" type="sibTrans" cxnId="{D3131C39-AB3C-41DC-AC7B-4FC0D94C4C72}">
      <dgm:prSet/>
      <dgm:spPr/>
      <dgm:t>
        <a:bodyPr/>
        <a:lstStyle/>
        <a:p>
          <a:endParaRPr lang="en-US"/>
        </a:p>
      </dgm:t>
    </dgm:pt>
    <dgm:pt modelId="{F53BE89B-D67F-4483-981B-B92B01ABD962}">
      <dgm:prSet/>
      <dgm:spPr/>
      <dgm:t>
        <a:bodyPr/>
        <a:lstStyle/>
        <a:p>
          <a:r>
            <a:rPr lang="fi-FI"/>
            <a:t>Nimittää ainakin yksi henkilö toteuttamaan, hallinnoimaan ja     	ylläpitämään klubin kelpoisuutta</a:t>
          </a:r>
          <a:endParaRPr lang="en-US"/>
        </a:p>
      </dgm:t>
    </dgm:pt>
    <dgm:pt modelId="{3D92FEA8-C2AD-4B01-ADBD-94F01D78765D}" type="parTrans" cxnId="{F5D7F074-A8DE-4A5F-9CC3-40507B7499BB}">
      <dgm:prSet/>
      <dgm:spPr/>
      <dgm:t>
        <a:bodyPr/>
        <a:lstStyle/>
        <a:p>
          <a:endParaRPr lang="en-US"/>
        </a:p>
      </dgm:t>
    </dgm:pt>
    <dgm:pt modelId="{72B4A1B1-C0E1-45BE-BC63-26498E1D6B8C}" type="sibTrans" cxnId="{F5D7F074-A8DE-4A5F-9CC3-40507B7499BB}">
      <dgm:prSet/>
      <dgm:spPr/>
      <dgm:t>
        <a:bodyPr/>
        <a:lstStyle/>
        <a:p>
          <a:endParaRPr lang="en-US"/>
        </a:p>
      </dgm:t>
    </dgm:pt>
    <dgm:pt modelId="{FCC773E8-421F-4B2A-96D8-89E0103EFBB6}" type="pres">
      <dgm:prSet presAssocID="{EF73CFBF-02E8-41E4-BE1F-95476D107095}" presName="linear" presStyleCnt="0">
        <dgm:presLayoutVars>
          <dgm:animLvl val="lvl"/>
          <dgm:resizeHandles val="exact"/>
        </dgm:presLayoutVars>
      </dgm:prSet>
      <dgm:spPr/>
    </dgm:pt>
    <dgm:pt modelId="{F8C10E4A-B4C9-4214-B6D7-BF5F6FD17BE5}" type="pres">
      <dgm:prSet presAssocID="{44E5DA6B-ECDF-44C6-92F3-88565F47688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115E81E-6AD5-48EE-B2B0-EC27C13CD379}" type="pres">
      <dgm:prSet presAssocID="{EE52826A-F8CF-4657-AC6B-7B3DD7349A13}" presName="spacer" presStyleCnt="0"/>
      <dgm:spPr/>
    </dgm:pt>
    <dgm:pt modelId="{DC51125C-3AAA-4244-8EC7-4A7947725247}" type="pres">
      <dgm:prSet presAssocID="{B32F90C3-8740-49C6-A741-839DD390B1C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9D6E305-E225-4D40-BB7A-CC1A4B531592}" type="pres">
      <dgm:prSet presAssocID="{3DB01C43-0744-42C8-8713-83C053815E8D}" presName="spacer" presStyleCnt="0"/>
      <dgm:spPr/>
    </dgm:pt>
    <dgm:pt modelId="{A9E708D9-C4AE-483E-8896-BEB47BB7FD49}" type="pres">
      <dgm:prSet presAssocID="{F53BE89B-D67F-4483-981B-B92B01ABD96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3131C39-AB3C-41DC-AC7B-4FC0D94C4C72}" srcId="{EF73CFBF-02E8-41E4-BE1F-95476D107095}" destId="{B32F90C3-8740-49C6-A741-839DD390B1CE}" srcOrd="1" destOrd="0" parTransId="{1B6C2E52-3000-4203-BBDD-8782F436AF1E}" sibTransId="{3DB01C43-0744-42C8-8713-83C053815E8D}"/>
    <dgm:cxn modelId="{ECDF3B46-74C5-4E6C-977B-F26A2182B186}" srcId="{EF73CFBF-02E8-41E4-BE1F-95476D107095}" destId="{44E5DA6B-ECDF-44C6-92F3-88565F476884}" srcOrd="0" destOrd="0" parTransId="{DD4911CF-611F-4255-BE24-61EDD7F8ADAB}" sibTransId="{EE52826A-F8CF-4657-AC6B-7B3DD7349A13}"/>
    <dgm:cxn modelId="{F5D7F074-A8DE-4A5F-9CC3-40507B7499BB}" srcId="{EF73CFBF-02E8-41E4-BE1F-95476D107095}" destId="{F53BE89B-D67F-4483-981B-B92B01ABD962}" srcOrd="2" destOrd="0" parTransId="{3D92FEA8-C2AD-4B01-ADBD-94F01D78765D}" sibTransId="{72B4A1B1-C0E1-45BE-BC63-26498E1D6B8C}"/>
    <dgm:cxn modelId="{E3F53095-1D1D-40EB-AD1D-444FC46CAF52}" type="presOf" srcId="{F53BE89B-D67F-4483-981B-B92B01ABD962}" destId="{A9E708D9-C4AE-483E-8896-BEB47BB7FD49}" srcOrd="0" destOrd="0" presId="urn:microsoft.com/office/officeart/2005/8/layout/vList2"/>
    <dgm:cxn modelId="{002321CE-FA3E-4CF5-9939-4F479E32A1D5}" type="presOf" srcId="{EF73CFBF-02E8-41E4-BE1F-95476D107095}" destId="{FCC773E8-421F-4B2A-96D8-89E0103EFBB6}" srcOrd="0" destOrd="0" presId="urn:microsoft.com/office/officeart/2005/8/layout/vList2"/>
    <dgm:cxn modelId="{F2D01FEF-85D0-4714-B03D-E661363BE6F4}" type="presOf" srcId="{44E5DA6B-ECDF-44C6-92F3-88565F476884}" destId="{F8C10E4A-B4C9-4214-B6D7-BF5F6FD17BE5}" srcOrd="0" destOrd="0" presId="urn:microsoft.com/office/officeart/2005/8/layout/vList2"/>
    <dgm:cxn modelId="{5D5DDAEF-E978-4F68-BA14-AAEE0AD9F61C}" type="presOf" srcId="{B32F90C3-8740-49C6-A741-839DD390B1CE}" destId="{DC51125C-3AAA-4244-8EC7-4A7947725247}" srcOrd="0" destOrd="0" presId="urn:microsoft.com/office/officeart/2005/8/layout/vList2"/>
    <dgm:cxn modelId="{A71AC8F2-0D1A-4151-A0D9-CD2A33DEA5CE}" type="presParOf" srcId="{FCC773E8-421F-4B2A-96D8-89E0103EFBB6}" destId="{F8C10E4A-B4C9-4214-B6D7-BF5F6FD17BE5}" srcOrd="0" destOrd="0" presId="urn:microsoft.com/office/officeart/2005/8/layout/vList2"/>
    <dgm:cxn modelId="{4C5144D2-474E-4614-BDB2-A00219EC8F95}" type="presParOf" srcId="{FCC773E8-421F-4B2A-96D8-89E0103EFBB6}" destId="{3115E81E-6AD5-48EE-B2B0-EC27C13CD379}" srcOrd="1" destOrd="0" presId="urn:microsoft.com/office/officeart/2005/8/layout/vList2"/>
    <dgm:cxn modelId="{0EE34AE8-AF5F-4AE1-9482-6575A5829879}" type="presParOf" srcId="{FCC773E8-421F-4B2A-96D8-89E0103EFBB6}" destId="{DC51125C-3AAA-4244-8EC7-4A7947725247}" srcOrd="2" destOrd="0" presId="urn:microsoft.com/office/officeart/2005/8/layout/vList2"/>
    <dgm:cxn modelId="{F4D1A181-DDFE-4052-8E7D-FEF88481E30E}" type="presParOf" srcId="{FCC773E8-421F-4B2A-96D8-89E0103EFBB6}" destId="{D9D6E305-E225-4D40-BB7A-CC1A4B531592}" srcOrd="3" destOrd="0" presId="urn:microsoft.com/office/officeart/2005/8/layout/vList2"/>
    <dgm:cxn modelId="{3142FE87-81B5-40E9-A1A2-AC2AEFFB7EA7}" type="presParOf" srcId="{FCC773E8-421F-4B2A-96D8-89E0103EFBB6}" destId="{A9E708D9-C4AE-483E-8896-BEB47BB7FD4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550F0F-F56B-46FA-90FF-24F902E3023D}" type="doc">
      <dgm:prSet loTypeId="urn:microsoft.com/office/officeart/2005/8/layout/vList2" loCatId="list" qsTypeId="urn:microsoft.com/office/officeart/2005/8/quickstyle/simple4#5" qsCatId="simple" csTypeId="urn:microsoft.com/office/officeart/2005/8/colors/colorful2#5" csCatId="colorful"/>
      <dgm:spPr/>
      <dgm:t>
        <a:bodyPr/>
        <a:lstStyle/>
        <a:p>
          <a:endParaRPr lang="en-US"/>
        </a:p>
      </dgm:t>
    </dgm:pt>
    <dgm:pt modelId="{0A0C4CFD-E84C-4364-B23B-423322A773BD}">
      <dgm:prSet/>
      <dgm:spPr/>
      <dgm:t>
        <a:bodyPr/>
        <a:lstStyle/>
        <a:p>
          <a:r>
            <a:rPr lang="fi-FI"/>
            <a:t>Klubilla on oltava kirjallinen taloushallinnon suunnitelma</a:t>
          </a:r>
          <a:endParaRPr lang="en-US"/>
        </a:p>
      </dgm:t>
    </dgm:pt>
    <dgm:pt modelId="{037DD3B5-4D3E-4B3D-9165-C00B560DD7D1}" type="parTrans" cxnId="{303F8D62-9A19-4A7C-ADA3-EBD883D95A85}">
      <dgm:prSet/>
      <dgm:spPr/>
      <dgm:t>
        <a:bodyPr/>
        <a:lstStyle/>
        <a:p>
          <a:endParaRPr lang="en-US"/>
        </a:p>
      </dgm:t>
    </dgm:pt>
    <dgm:pt modelId="{ED87DF4C-8BA4-44F1-B5A9-1FB9E1BA01DE}" type="sibTrans" cxnId="{303F8D62-9A19-4A7C-ADA3-EBD883D95A85}">
      <dgm:prSet/>
      <dgm:spPr/>
      <dgm:t>
        <a:bodyPr/>
        <a:lstStyle/>
        <a:p>
          <a:endParaRPr lang="en-US"/>
        </a:p>
      </dgm:t>
    </dgm:pt>
    <dgm:pt modelId="{7703DB85-2BA0-4EE6-ACE5-72DF04680077}">
      <dgm:prSet/>
      <dgm:spPr/>
      <dgm:t>
        <a:bodyPr/>
        <a:lstStyle/>
        <a:p>
          <a:r>
            <a:rPr lang="fi-FI"/>
            <a:t>Sen tulee sisältää:</a:t>
          </a:r>
          <a:endParaRPr lang="en-US"/>
        </a:p>
      </dgm:t>
    </dgm:pt>
    <dgm:pt modelId="{C9831521-7A5A-42ED-A028-8507897058DE}" type="parTrans" cxnId="{243CDF77-F08A-4043-9AA9-FF0E07F7CCD5}">
      <dgm:prSet/>
      <dgm:spPr/>
      <dgm:t>
        <a:bodyPr/>
        <a:lstStyle/>
        <a:p>
          <a:endParaRPr lang="en-US"/>
        </a:p>
      </dgm:t>
    </dgm:pt>
    <dgm:pt modelId="{F4494194-0118-4154-B8A2-065AB87DD77F}" type="sibTrans" cxnId="{243CDF77-F08A-4043-9AA9-FF0E07F7CCD5}">
      <dgm:prSet/>
      <dgm:spPr/>
      <dgm:t>
        <a:bodyPr/>
        <a:lstStyle/>
        <a:p>
          <a:endParaRPr lang="en-US"/>
        </a:p>
      </dgm:t>
    </dgm:pt>
    <dgm:pt modelId="{E89209F1-F50A-4D27-AB1F-22E8BE71A96F}">
      <dgm:prSet/>
      <dgm:spPr/>
      <dgm:t>
        <a:bodyPr/>
        <a:lstStyle/>
        <a:p>
          <a:r>
            <a:rPr lang="fi-FI"/>
            <a:t>Hyvän hallinnon mukainen kirjanpito</a:t>
          </a:r>
          <a:endParaRPr lang="en-US"/>
        </a:p>
      </dgm:t>
    </dgm:pt>
    <dgm:pt modelId="{4C54BB0D-B799-416C-A6AF-F260F277DDB8}" type="parTrans" cxnId="{71AEE49A-4AF0-4FB0-8F7C-6A097B9691DD}">
      <dgm:prSet/>
      <dgm:spPr/>
      <dgm:t>
        <a:bodyPr/>
        <a:lstStyle/>
        <a:p>
          <a:endParaRPr lang="en-US"/>
        </a:p>
      </dgm:t>
    </dgm:pt>
    <dgm:pt modelId="{27DCEE9D-53CD-4C11-8D32-AFBB1440D5B1}" type="sibTrans" cxnId="{71AEE49A-4AF0-4FB0-8F7C-6A097B9691DD}">
      <dgm:prSet/>
      <dgm:spPr/>
      <dgm:t>
        <a:bodyPr/>
        <a:lstStyle/>
        <a:p>
          <a:endParaRPr lang="en-US"/>
        </a:p>
      </dgm:t>
    </dgm:pt>
    <dgm:pt modelId="{09A87DF2-305A-4504-9650-CAC9FF25E597}">
      <dgm:prSet/>
      <dgm:spPr/>
      <dgm:t>
        <a:bodyPr/>
        <a:lstStyle/>
        <a:p>
          <a:r>
            <a:rPr lang="fi-FI"/>
            <a:t>Erillinen tiliöinti</a:t>
          </a:r>
          <a:endParaRPr lang="en-US"/>
        </a:p>
      </dgm:t>
    </dgm:pt>
    <dgm:pt modelId="{6A7FAD72-3330-4CF5-9E98-B28BCF41FC45}" type="parTrans" cxnId="{2769B621-CD8D-4F08-B29D-CAD129A7799F}">
      <dgm:prSet/>
      <dgm:spPr/>
      <dgm:t>
        <a:bodyPr/>
        <a:lstStyle/>
        <a:p>
          <a:endParaRPr lang="en-US"/>
        </a:p>
      </dgm:t>
    </dgm:pt>
    <dgm:pt modelId="{E989D3A6-4A8F-493C-BA49-B63C5A75AA3E}" type="sibTrans" cxnId="{2769B621-CD8D-4F08-B29D-CAD129A7799F}">
      <dgm:prSet/>
      <dgm:spPr/>
      <dgm:t>
        <a:bodyPr/>
        <a:lstStyle/>
        <a:p>
          <a:endParaRPr lang="en-US"/>
        </a:p>
      </dgm:t>
    </dgm:pt>
    <dgm:pt modelId="{0729EBD3-EBCB-47A3-AE05-4927A8312431}">
      <dgm:prSet/>
      <dgm:spPr/>
      <dgm:t>
        <a:bodyPr/>
        <a:lstStyle/>
        <a:p>
          <a:r>
            <a:rPr lang="fi-FI"/>
            <a:t>Varojen käsittelyyn sisältyvät velvoitteet jaetaan useamman henkilön kesken</a:t>
          </a:r>
          <a:endParaRPr lang="en-US"/>
        </a:p>
      </dgm:t>
    </dgm:pt>
    <dgm:pt modelId="{04D613C8-722F-4AB6-8B30-724C4DEFD4DA}" type="parTrans" cxnId="{161C3726-E6AC-41AD-BCB8-1060F4DBA9D0}">
      <dgm:prSet/>
      <dgm:spPr/>
      <dgm:t>
        <a:bodyPr/>
        <a:lstStyle/>
        <a:p>
          <a:endParaRPr lang="en-US"/>
        </a:p>
      </dgm:t>
    </dgm:pt>
    <dgm:pt modelId="{69DC0E4D-341A-4367-88E6-04B1C274EF86}" type="sibTrans" cxnId="{161C3726-E6AC-41AD-BCB8-1060F4DBA9D0}">
      <dgm:prSet/>
      <dgm:spPr/>
      <dgm:t>
        <a:bodyPr/>
        <a:lstStyle/>
        <a:p>
          <a:endParaRPr lang="en-US"/>
        </a:p>
      </dgm:t>
    </dgm:pt>
    <dgm:pt modelId="{D5DC1FBB-7F96-432D-A1F1-EB8CF3F923D3}" type="pres">
      <dgm:prSet presAssocID="{D8550F0F-F56B-46FA-90FF-24F902E3023D}" presName="linear" presStyleCnt="0">
        <dgm:presLayoutVars>
          <dgm:animLvl val="lvl"/>
          <dgm:resizeHandles val="exact"/>
        </dgm:presLayoutVars>
      </dgm:prSet>
      <dgm:spPr/>
    </dgm:pt>
    <dgm:pt modelId="{852C9671-B49E-4004-8F6A-19EF9D5C35F2}" type="pres">
      <dgm:prSet presAssocID="{0A0C4CFD-E84C-4364-B23B-423322A773B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F68BF25-6780-4C6D-9F2B-4B77B6AE2832}" type="pres">
      <dgm:prSet presAssocID="{ED87DF4C-8BA4-44F1-B5A9-1FB9E1BA01DE}" presName="spacer" presStyleCnt="0"/>
      <dgm:spPr/>
    </dgm:pt>
    <dgm:pt modelId="{A9EB1015-98F8-40D4-9343-E66BEE63FCE0}" type="pres">
      <dgm:prSet presAssocID="{7703DB85-2BA0-4EE6-ACE5-72DF0468007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1C752BD-98B0-4784-891A-4695BA309AB4}" type="pres">
      <dgm:prSet presAssocID="{F4494194-0118-4154-B8A2-065AB87DD77F}" presName="spacer" presStyleCnt="0"/>
      <dgm:spPr/>
    </dgm:pt>
    <dgm:pt modelId="{6B06E3D1-2434-4B37-93A8-4A2B65175B60}" type="pres">
      <dgm:prSet presAssocID="{E89209F1-F50A-4D27-AB1F-22E8BE71A96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3CC956B-B72B-47F3-A224-DCE5301894D4}" type="pres">
      <dgm:prSet presAssocID="{27DCEE9D-53CD-4C11-8D32-AFBB1440D5B1}" presName="spacer" presStyleCnt="0"/>
      <dgm:spPr/>
    </dgm:pt>
    <dgm:pt modelId="{33349C3F-EF15-4ACA-A7ED-79B4B67791E8}" type="pres">
      <dgm:prSet presAssocID="{09A87DF2-305A-4504-9650-CAC9FF25E59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ECC17B2-B4EB-4D66-A8F4-F6CAD44CCAE6}" type="pres">
      <dgm:prSet presAssocID="{E989D3A6-4A8F-493C-BA49-B63C5A75AA3E}" presName="spacer" presStyleCnt="0"/>
      <dgm:spPr/>
    </dgm:pt>
    <dgm:pt modelId="{BE51CE86-ED4F-48A7-A2DA-9534519968AF}" type="pres">
      <dgm:prSet presAssocID="{0729EBD3-EBCB-47A3-AE05-4927A831243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AFB7821-021A-4A01-9850-EF76CE41DF91}" type="presOf" srcId="{E89209F1-F50A-4D27-AB1F-22E8BE71A96F}" destId="{6B06E3D1-2434-4B37-93A8-4A2B65175B60}" srcOrd="0" destOrd="0" presId="urn:microsoft.com/office/officeart/2005/8/layout/vList2"/>
    <dgm:cxn modelId="{2769B621-CD8D-4F08-B29D-CAD129A7799F}" srcId="{D8550F0F-F56B-46FA-90FF-24F902E3023D}" destId="{09A87DF2-305A-4504-9650-CAC9FF25E597}" srcOrd="3" destOrd="0" parTransId="{6A7FAD72-3330-4CF5-9E98-B28BCF41FC45}" sibTransId="{E989D3A6-4A8F-493C-BA49-B63C5A75AA3E}"/>
    <dgm:cxn modelId="{9E17F122-0656-4821-9A1D-A3F1BC936A2B}" type="presOf" srcId="{7703DB85-2BA0-4EE6-ACE5-72DF04680077}" destId="{A9EB1015-98F8-40D4-9343-E66BEE63FCE0}" srcOrd="0" destOrd="0" presId="urn:microsoft.com/office/officeart/2005/8/layout/vList2"/>
    <dgm:cxn modelId="{161C3726-E6AC-41AD-BCB8-1060F4DBA9D0}" srcId="{D8550F0F-F56B-46FA-90FF-24F902E3023D}" destId="{0729EBD3-EBCB-47A3-AE05-4927A8312431}" srcOrd="4" destOrd="0" parTransId="{04D613C8-722F-4AB6-8B30-724C4DEFD4DA}" sibTransId="{69DC0E4D-341A-4367-88E6-04B1C274EF86}"/>
    <dgm:cxn modelId="{BE45963F-D8D8-4849-B4BB-E69CB7BE75EE}" type="presOf" srcId="{0A0C4CFD-E84C-4364-B23B-423322A773BD}" destId="{852C9671-B49E-4004-8F6A-19EF9D5C35F2}" srcOrd="0" destOrd="0" presId="urn:microsoft.com/office/officeart/2005/8/layout/vList2"/>
    <dgm:cxn modelId="{303F8D62-9A19-4A7C-ADA3-EBD883D95A85}" srcId="{D8550F0F-F56B-46FA-90FF-24F902E3023D}" destId="{0A0C4CFD-E84C-4364-B23B-423322A773BD}" srcOrd="0" destOrd="0" parTransId="{037DD3B5-4D3E-4B3D-9165-C00B560DD7D1}" sibTransId="{ED87DF4C-8BA4-44F1-B5A9-1FB9E1BA01DE}"/>
    <dgm:cxn modelId="{243CDF77-F08A-4043-9AA9-FF0E07F7CCD5}" srcId="{D8550F0F-F56B-46FA-90FF-24F902E3023D}" destId="{7703DB85-2BA0-4EE6-ACE5-72DF04680077}" srcOrd="1" destOrd="0" parTransId="{C9831521-7A5A-42ED-A028-8507897058DE}" sibTransId="{F4494194-0118-4154-B8A2-065AB87DD77F}"/>
    <dgm:cxn modelId="{0C10CD9A-9E14-4DC8-9749-F0EB8BAB05EE}" type="presOf" srcId="{D8550F0F-F56B-46FA-90FF-24F902E3023D}" destId="{D5DC1FBB-7F96-432D-A1F1-EB8CF3F923D3}" srcOrd="0" destOrd="0" presId="urn:microsoft.com/office/officeart/2005/8/layout/vList2"/>
    <dgm:cxn modelId="{71AEE49A-4AF0-4FB0-8F7C-6A097B9691DD}" srcId="{D8550F0F-F56B-46FA-90FF-24F902E3023D}" destId="{E89209F1-F50A-4D27-AB1F-22E8BE71A96F}" srcOrd="2" destOrd="0" parTransId="{4C54BB0D-B799-416C-A6AF-F260F277DDB8}" sibTransId="{27DCEE9D-53CD-4C11-8D32-AFBB1440D5B1}"/>
    <dgm:cxn modelId="{0C76BCC0-00C6-492C-9FEF-213E0A91A93D}" type="presOf" srcId="{09A87DF2-305A-4504-9650-CAC9FF25E597}" destId="{33349C3F-EF15-4ACA-A7ED-79B4B67791E8}" srcOrd="0" destOrd="0" presId="urn:microsoft.com/office/officeart/2005/8/layout/vList2"/>
    <dgm:cxn modelId="{020591F7-0F8F-4A8C-8947-41C932B6D33B}" type="presOf" srcId="{0729EBD3-EBCB-47A3-AE05-4927A8312431}" destId="{BE51CE86-ED4F-48A7-A2DA-9534519968AF}" srcOrd="0" destOrd="0" presId="urn:microsoft.com/office/officeart/2005/8/layout/vList2"/>
    <dgm:cxn modelId="{9404D155-BC64-4531-90C5-99CAB161282A}" type="presParOf" srcId="{D5DC1FBB-7F96-432D-A1F1-EB8CF3F923D3}" destId="{852C9671-B49E-4004-8F6A-19EF9D5C35F2}" srcOrd="0" destOrd="0" presId="urn:microsoft.com/office/officeart/2005/8/layout/vList2"/>
    <dgm:cxn modelId="{E7441E89-6ED8-4CF7-A51B-06E636EC6A2B}" type="presParOf" srcId="{D5DC1FBB-7F96-432D-A1F1-EB8CF3F923D3}" destId="{4F68BF25-6780-4C6D-9F2B-4B77B6AE2832}" srcOrd="1" destOrd="0" presId="urn:microsoft.com/office/officeart/2005/8/layout/vList2"/>
    <dgm:cxn modelId="{8CE1F181-D403-4D56-8500-D84031DAB964}" type="presParOf" srcId="{D5DC1FBB-7F96-432D-A1F1-EB8CF3F923D3}" destId="{A9EB1015-98F8-40D4-9343-E66BEE63FCE0}" srcOrd="2" destOrd="0" presId="urn:microsoft.com/office/officeart/2005/8/layout/vList2"/>
    <dgm:cxn modelId="{CEED4EB7-722F-4D3A-8C7F-8D2A3C0FDC18}" type="presParOf" srcId="{D5DC1FBB-7F96-432D-A1F1-EB8CF3F923D3}" destId="{41C752BD-98B0-4784-891A-4695BA309AB4}" srcOrd="3" destOrd="0" presId="urn:microsoft.com/office/officeart/2005/8/layout/vList2"/>
    <dgm:cxn modelId="{8124DE01-C6BA-437C-8D59-B10447EE286E}" type="presParOf" srcId="{D5DC1FBB-7F96-432D-A1F1-EB8CF3F923D3}" destId="{6B06E3D1-2434-4B37-93A8-4A2B65175B60}" srcOrd="4" destOrd="0" presId="urn:microsoft.com/office/officeart/2005/8/layout/vList2"/>
    <dgm:cxn modelId="{B1C1E42A-BC44-4A70-838F-A6D38891E3CA}" type="presParOf" srcId="{D5DC1FBB-7F96-432D-A1F1-EB8CF3F923D3}" destId="{73CC956B-B72B-47F3-A224-DCE5301894D4}" srcOrd="5" destOrd="0" presId="urn:microsoft.com/office/officeart/2005/8/layout/vList2"/>
    <dgm:cxn modelId="{E7F8D542-0560-4B7F-8453-6A25D1366596}" type="presParOf" srcId="{D5DC1FBB-7F96-432D-A1F1-EB8CF3F923D3}" destId="{33349C3F-EF15-4ACA-A7ED-79B4B67791E8}" srcOrd="6" destOrd="0" presId="urn:microsoft.com/office/officeart/2005/8/layout/vList2"/>
    <dgm:cxn modelId="{10CE882F-9D28-41A5-8D5D-2C664302E7CE}" type="presParOf" srcId="{D5DC1FBB-7F96-432D-A1F1-EB8CF3F923D3}" destId="{0ECC17B2-B4EB-4D66-A8F4-F6CAD44CCAE6}" srcOrd="7" destOrd="0" presId="urn:microsoft.com/office/officeart/2005/8/layout/vList2"/>
    <dgm:cxn modelId="{3B491BBF-E993-416B-AF66-FC400F4BCAA2}" type="presParOf" srcId="{D5DC1FBB-7F96-432D-A1F1-EB8CF3F923D3}" destId="{BE51CE86-ED4F-48A7-A2DA-9534519968A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F18F22-B274-43C4-A1A5-8CBD12860371}" type="doc">
      <dgm:prSet loTypeId="urn:microsoft.com/office/officeart/2008/layout/LinedList" loCatId="list" qsTypeId="urn:microsoft.com/office/officeart/2005/8/quickstyle/simple4#7" qsCatId="simple" csTypeId="urn:microsoft.com/office/officeart/2005/8/colors/colorful2#9" csCatId="colorful"/>
      <dgm:spPr/>
      <dgm:t>
        <a:bodyPr/>
        <a:lstStyle/>
        <a:p>
          <a:endParaRPr lang="en-US"/>
        </a:p>
      </dgm:t>
    </dgm:pt>
    <dgm:pt modelId="{DB6BE5FF-5E19-4325-95FC-5187726660D1}">
      <dgm:prSet/>
      <dgm:spPr/>
      <dgm:t>
        <a:bodyPr/>
        <a:lstStyle/>
        <a:p>
          <a:r>
            <a:rPr lang="fi-FI"/>
            <a:t>1. pankkitiedot, mukaan lukien kopiot (myös aikaisemmista) tiliotteista</a:t>
          </a:r>
          <a:endParaRPr lang="en-US"/>
        </a:p>
      </dgm:t>
    </dgm:pt>
    <dgm:pt modelId="{FCB4DF2F-054F-4E35-9C8C-507C1DC4A535}" type="parTrans" cxnId="{991E226C-CD95-4BDA-BA0D-18D511D4FBBA}">
      <dgm:prSet/>
      <dgm:spPr/>
      <dgm:t>
        <a:bodyPr/>
        <a:lstStyle/>
        <a:p>
          <a:endParaRPr lang="en-US"/>
        </a:p>
      </dgm:t>
    </dgm:pt>
    <dgm:pt modelId="{6D6BD39A-27BA-4730-9265-77407402DDC4}" type="sibTrans" cxnId="{991E226C-CD95-4BDA-BA0D-18D511D4FBBA}">
      <dgm:prSet/>
      <dgm:spPr/>
      <dgm:t>
        <a:bodyPr/>
        <a:lstStyle/>
        <a:p>
          <a:endParaRPr lang="en-US"/>
        </a:p>
      </dgm:t>
    </dgm:pt>
    <dgm:pt modelId="{9E885E93-4A5C-4FF7-89A6-D7F369F5741F}">
      <dgm:prSet/>
      <dgm:spPr/>
      <dgm:t>
        <a:bodyPr/>
        <a:lstStyle/>
        <a:p>
          <a:r>
            <a:rPr lang="fi-FI"/>
            <a:t>2. klubin kelpoisuuteen liittyvät asiakirjat, mukaan lukien kopio allekirjoitetusta klubin yhteistyösitoumuksesta (MOU)</a:t>
          </a:r>
          <a:endParaRPr lang="en-US"/>
        </a:p>
      </dgm:t>
    </dgm:pt>
    <dgm:pt modelId="{F68822DA-16FB-425B-ACE6-1B8C23E720FE}" type="parTrans" cxnId="{27133594-E2C7-41F0-97DD-A1E735B182D3}">
      <dgm:prSet/>
      <dgm:spPr/>
      <dgm:t>
        <a:bodyPr/>
        <a:lstStyle/>
        <a:p>
          <a:endParaRPr lang="en-US"/>
        </a:p>
      </dgm:t>
    </dgm:pt>
    <dgm:pt modelId="{43BB7BF1-AD39-46E3-8E20-C26594C70305}" type="sibTrans" cxnId="{27133594-E2C7-41F0-97DD-A1E735B182D3}">
      <dgm:prSet/>
      <dgm:spPr/>
      <dgm:t>
        <a:bodyPr/>
        <a:lstStyle/>
        <a:p>
          <a:endParaRPr lang="en-US"/>
        </a:p>
      </dgm:t>
    </dgm:pt>
    <dgm:pt modelId="{BA1387FB-6E7B-4C23-A9A5-5A5688437B4A}">
      <dgm:prSet/>
      <dgm:spPr/>
      <dgm:t>
        <a:bodyPr/>
        <a:lstStyle/>
        <a:p>
          <a:r>
            <a:rPr lang="fi-FI"/>
            <a:t>3. kirjalliset suunnitelmat ja toimintatapojen kuvaukset, mukaan lukien </a:t>
          </a:r>
          <a:endParaRPr lang="en-US"/>
        </a:p>
      </dgm:t>
    </dgm:pt>
    <dgm:pt modelId="{6DCF5543-E117-4525-ADC3-605A89B9C1FF}" type="parTrans" cxnId="{24AE2630-74FD-4940-8092-88F8543B61BC}">
      <dgm:prSet/>
      <dgm:spPr/>
      <dgm:t>
        <a:bodyPr/>
        <a:lstStyle/>
        <a:p>
          <a:endParaRPr lang="en-US"/>
        </a:p>
      </dgm:t>
    </dgm:pt>
    <dgm:pt modelId="{D20B57A4-3262-410B-9268-C2753A42F61E}" type="sibTrans" cxnId="{24AE2630-74FD-4940-8092-88F8543B61BC}">
      <dgm:prSet/>
      <dgm:spPr/>
      <dgm:t>
        <a:bodyPr/>
        <a:lstStyle/>
        <a:p>
          <a:endParaRPr lang="en-US"/>
        </a:p>
      </dgm:t>
    </dgm:pt>
    <dgm:pt modelId="{0762036C-6116-4128-B566-E5ED657E722F}">
      <dgm:prSet/>
      <dgm:spPr/>
      <dgm:t>
        <a:bodyPr/>
        <a:lstStyle/>
        <a:p>
          <a:r>
            <a:rPr lang="fi-FI"/>
            <a:t>a. taloushallinnon suunnitelma</a:t>
          </a:r>
          <a:endParaRPr lang="en-US"/>
        </a:p>
      </dgm:t>
    </dgm:pt>
    <dgm:pt modelId="{839DA7D3-EA89-4078-94A8-67C3AC5BB92A}" type="parTrans" cxnId="{89E73C3B-5B80-4C42-957E-E12D075DF3EB}">
      <dgm:prSet/>
      <dgm:spPr/>
      <dgm:t>
        <a:bodyPr/>
        <a:lstStyle/>
        <a:p>
          <a:endParaRPr lang="en-US"/>
        </a:p>
      </dgm:t>
    </dgm:pt>
    <dgm:pt modelId="{C6AB9EC9-18D1-41E3-8410-970CF30B5F97}" type="sibTrans" cxnId="{89E73C3B-5B80-4C42-957E-E12D075DF3EB}">
      <dgm:prSet/>
      <dgm:spPr/>
      <dgm:t>
        <a:bodyPr/>
        <a:lstStyle/>
        <a:p>
          <a:endParaRPr lang="en-US"/>
        </a:p>
      </dgm:t>
    </dgm:pt>
    <dgm:pt modelId="{144C6861-A4C4-4EC8-A844-20818F7F201F}">
      <dgm:prSet/>
      <dgm:spPr/>
      <dgm:t>
        <a:bodyPr/>
        <a:lstStyle/>
        <a:p>
          <a:r>
            <a:rPr lang="fi-FI"/>
            <a:t>b. arkistointisuunnitelma</a:t>
          </a:r>
          <a:endParaRPr lang="en-US"/>
        </a:p>
      </dgm:t>
    </dgm:pt>
    <dgm:pt modelId="{A425AA63-1FC2-4510-949A-7488BE4A13C7}" type="parTrans" cxnId="{C3A28CC1-684D-47C7-8F5F-104393671C28}">
      <dgm:prSet/>
      <dgm:spPr/>
      <dgm:t>
        <a:bodyPr/>
        <a:lstStyle/>
        <a:p>
          <a:endParaRPr lang="en-US"/>
        </a:p>
      </dgm:t>
    </dgm:pt>
    <dgm:pt modelId="{51F337C2-ADFF-42CB-9B35-522A374141E2}" type="sibTrans" cxnId="{C3A28CC1-684D-47C7-8F5F-104393671C28}">
      <dgm:prSet/>
      <dgm:spPr/>
      <dgm:t>
        <a:bodyPr/>
        <a:lstStyle/>
        <a:p>
          <a:endParaRPr lang="en-US"/>
        </a:p>
      </dgm:t>
    </dgm:pt>
    <dgm:pt modelId="{EBA296E8-2DF4-41FB-BCD9-EA7936D7037F}">
      <dgm:prSet/>
      <dgm:spPr/>
      <dgm:t>
        <a:bodyPr/>
        <a:lstStyle/>
        <a:p>
          <a:r>
            <a:rPr lang="fi-FI"/>
            <a:t>c. suunnitelma pankkitilin käyttöoikeuksien siirrosta</a:t>
          </a:r>
          <a:endParaRPr lang="en-US"/>
        </a:p>
      </dgm:t>
    </dgm:pt>
    <dgm:pt modelId="{BC134C7E-56B9-4D8D-8FC8-90413ED553A8}" type="parTrans" cxnId="{55970800-9B6F-4D40-834C-F66C5EBAB455}">
      <dgm:prSet/>
      <dgm:spPr/>
      <dgm:t>
        <a:bodyPr/>
        <a:lstStyle/>
        <a:p>
          <a:endParaRPr lang="en-US"/>
        </a:p>
      </dgm:t>
    </dgm:pt>
    <dgm:pt modelId="{6BF1591B-6240-452C-B94B-3AA109063CB6}" type="sibTrans" cxnId="{55970800-9B6F-4D40-834C-F66C5EBAB455}">
      <dgm:prSet/>
      <dgm:spPr/>
      <dgm:t>
        <a:bodyPr/>
        <a:lstStyle/>
        <a:p>
          <a:endParaRPr lang="en-US"/>
        </a:p>
      </dgm:t>
    </dgm:pt>
    <dgm:pt modelId="{E73B78C2-DA40-46B2-8E32-1D0EDB429FCF}">
      <dgm:prSet/>
      <dgm:spPr/>
      <dgm:t>
        <a:bodyPr/>
        <a:lstStyle/>
        <a:p>
          <a:r>
            <a:rPr lang="fi-FI"/>
            <a:t>4. apurahoihin liittyvä tieto, mukaan lukien kaikki kuitit ja tositteet </a:t>
          </a:r>
          <a:endParaRPr lang="en-US"/>
        </a:p>
      </dgm:t>
    </dgm:pt>
    <dgm:pt modelId="{A3B9F4F1-E5F8-4C98-A960-34578B5A65A5}" type="parTrans" cxnId="{CAA0A53C-8938-4EC1-BBCB-9E32192A462F}">
      <dgm:prSet/>
      <dgm:spPr/>
      <dgm:t>
        <a:bodyPr/>
        <a:lstStyle/>
        <a:p>
          <a:endParaRPr lang="en-US"/>
        </a:p>
      </dgm:t>
    </dgm:pt>
    <dgm:pt modelId="{DFA92153-CE13-4CE6-A2FC-B3864FD27A19}" type="sibTrans" cxnId="{CAA0A53C-8938-4EC1-BBCB-9E32192A462F}">
      <dgm:prSet/>
      <dgm:spPr/>
      <dgm:t>
        <a:bodyPr/>
        <a:lstStyle/>
        <a:p>
          <a:endParaRPr lang="en-US"/>
        </a:p>
      </dgm:t>
    </dgm:pt>
    <dgm:pt modelId="{C3408E2D-1338-480B-8F61-843BAC67A95D}" type="pres">
      <dgm:prSet presAssocID="{C3F18F22-B274-43C4-A1A5-8CBD12860371}" presName="vert0" presStyleCnt="0">
        <dgm:presLayoutVars>
          <dgm:dir/>
          <dgm:animOne val="branch"/>
          <dgm:animLvl val="lvl"/>
        </dgm:presLayoutVars>
      </dgm:prSet>
      <dgm:spPr/>
    </dgm:pt>
    <dgm:pt modelId="{9DD3042C-301C-4E2E-8591-4703B781B02E}" type="pres">
      <dgm:prSet presAssocID="{DB6BE5FF-5E19-4325-95FC-5187726660D1}" presName="thickLine" presStyleLbl="alignNode1" presStyleIdx="0" presStyleCnt="7"/>
      <dgm:spPr/>
    </dgm:pt>
    <dgm:pt modelId="{CB5DAFC6-5171-4C26-84E2-BA8E444F1711}" type="pres">
      <dgm:prSet presAssocID="{DB6BE5FF-5E19-4325-95FC-5187726660D1}" presName="horz1" presStyleCnt="0"/>
      <dgm:spPr/>
    </dgm:pt>
    <dgm:pt modelId="{CCB84E74-BA0D-4427-87B9-0B82572FDBC8}" type="pres">
      <dgm:prSet presAssocID="{DB6BE5FF-5E19-4325-95FC-5187726660D1}" presName="tx1" presStyleLbl="revTx" presStyleIdx="0" presStyleCnt="7"/>
      <dgm:spPr/>
    </dgm:pt>
    <dgm:pt modelId="{1E6A8D14-05D9-4405-83E6-EA02EF463D61}" type="pres">
      <dgm:prSet presAssocID="{DB6BE5FF-5E19-4325-95FC-5187726660D1}" presName="vert1" presStyleCnt="0"/>
      <dgm:spPr/>
    </dgm:pt>
    <dgm:pt modelId="{EE75C604-D1E5-401B-9F00-1141977EF55F}" type="pres">
      <dgm:prSet presAssocID="{9E885E93-4A5C-4FF7-89A6-D7F369F5741F}" presName="thickLine" presStyleLbl="alignNode1" presStyleIdx="1" presStyleCnt="7"/>
      <dgm:spPr/>
    </dgm:pt>
    <dgm:pt modelId="{AA152519-D4D4-4132-ABEF-2E3D0940D0BC}" type="pres">
      <dgm:prSet presAssocID="{9E885E93-4A5C-4FF7-89A6-D7F369F5741F}" presName="horz1" presStyleCnt="0"/>
      <dgm:spPr/>
    </dgm:pt>
    <dgm:pt modelId="{7652A36B-94F1-4B39-86AE-89D59F30D043}" type="pres">
      <dgm:prSet presAssocID="{9E885E93-4A5C-4FF7-89A6-D7F369F5741F}" presName="tx1" presStyleLbl="revTx" presStyleIdx="1" presStyleCnt="7"/>
      <dgm:spPr/>
    </dgm:pt>
    <dgm:pt modelId="{41C6A87B-735B-4639-822A-AD8F2C77D507}" type="pres">
      <dgm:prSet presAssocID="{9E885E93-4A5C-4FF7-89A6-D7F369F5741F}" presName="vert1" presStyleCnt="0"/>
      <dgm:spPr/>
    </dgm:pt>
    <dgm:pt modelId="{D5FA975A-00FA-425B-970B-D1AB61D1287E}" type="pres">
      <dgm:prSet presAssocID="{BA1387FB-6E7B-4C23-A9A5-5A5688437B4A}" presName="thickLine" presStyleLbl="alignNode1" presStyleIdx="2" presStyleCnt="7"/>
      <dgm:spPr/>
    </dgm:pt>
    <dgm:pt modelId="{E0B07F98-174A-439C-9F7E-B2A58D498242}" type="pres">
      <dgm:prSet presAssocID="{BA1387FB-6E7B-4C23-A9A5-5A5688437B4A}" presName="horz1" presStyleCnt="0"/>
      <dgm:spPr/>
    </dgm:pt>
    <dgm:pt modelId="{B4BCED89-8C5C-4FE4-AD3A-CCD4A4D59F00}" type="pres">
      <dgm:prSet presAssocID="{BA1387FB-6E7B-4C23-A9A5-5A5688437B4A}" presName="tx1" presStyleLbl="revTx" presStyleIdx="2" presStyleCnt="7"/>
      <dgm:spPr/>
    </dgm:pt>
    <dgm:pt modelId="{F1B106A8-D95A-403B-AAFB-2125ED742634}" type="pres">
      <dgm:prSet presAssocID="{BA1387FB-6E7B-4C23-A9A5-5A5688437B4A}" presName="vert1" presStyleCnt="0"/>
      <dgm:spPr/>
    </dgm:pt>
    <dgm:pt modelId="{CD20AAED-CAF1-4174-8429-C203268A3B0D}" type="pres">
      <dgm:prSet presAssocID="{0762036C-6116-4128-B566-E5ED657E722F}" presName="thickLine" presStyleLbl="alignNode1" presStyleIdx="3" presStyleCnt="7"/>
      <dgm:spPr/>
    </dgm:pt>
    <dgm:pt modelId="{8C712D4F-8E4D-4B80-A43B-9C8E1A01F286}" type="pres">
      <dgm:prSet presAssocID="{0762036C-6116-4128-B566-E5ED657E722F}" presName="horz1" presStyleCnt="0"/>
      <dgm:spPr/>
    </dgm:pt>
    <dgm:pt modelId="{E1CE762F-4044-4B89-A92F-6256ECE3EC1C}" type="pres">
      <dgm:prSet presAssocID="{0762036C-6116-4128-B566-E5ED657E722F}" presName="tx1" presStyleLbl="revTx" presStyleIdx="3" presStyleCnt="7"/>
      <dgm:spPr/>
    </dgm:pt>
    <dgm:pt modelId="{E703F83E-B317-429A-A354-4F2FEED03DC7}" type="pres">
      <dgm:prSet presAssocID="{0762036C-6116-4128-B566-E5ED657E722F}" presName="vert1" presStyleCnt="0"/>
      <dgm:spPr/>
    </dgm:pt>
    <dgm:pt modelId="{04BB6D39-BDB6-4425-9B80-D63FB7E7AE69}" type="pres">
      <dgm:prSet presAssocID="{144C6861-A4C4-4EC8-A844-20818F7F201F}" presName="thickLine" presStyleLbl="alignNode1" presStyleIdx="4" presStyleCnt="7"/>
      <dgm:spPr/>
    </dgm:pt>
    <dgm:pt modelId="{AB2FB9CA-DB28-44ED-8506-BCE3F26BBFEA}" type="pres">
      <dgm:prSet presAssocID="{144C6861-A4C4-4EC8-A844-20818F7F201F}" presName="horz1" presStyleCnt="0"/>
      <dgm:spPr/>
    </dgm:pt>
    <dgm:pt modelId="{2930F777-2F25-41F0-B79E-A8169E46CB31}" type="pres">
      <dgm:prSet presAssocID="{144C6861-A4C4-4EC8-A844-20818F7F201F}" presName="tx1" presStyleLbl="revTx" presStyleIdx="4" presStyleCnt="7"/>
      <dgm:spPr/>
    </dgm:pt>
    <dgm:pt modelId="{F25DE248-66CF-44F5-AAEB-77DC1229FA00}" type="pres">
      <dgm:prSet presAssocID="{144C6861-A4C4-4EC8-A844-20818F7F201F}" presName="vert1" presStyleCnt="0"/>
      <dgm:spPr/>
    </dgm:pt>
    <dgm:pt modelId="{818F5C56-AE48-458E-9812-85099506CC9A}" type="pres">
      <dgm:prSet presAssocID="{EBA296E8-2DF4-41FB-BCD9-EA7936D7037F}" presName="thickLine" presStyleLbl="alignNode1" presStyleIdx="5" presStyleCnt="7"/>
      <dgm:spPr/>
    </dgm:pt>
    <dgm:pt modelId="{698265C9-FE49-4DF3-AFCD-FA86F1FEF820}" type="pres">
      <dgm:prSet presAssocID="{EBA296E8-2DF4-41FB-BCD9-EA7936D7037F}" presName="horz1" presStyleCnt="0"/>
      <dgm:spPr/>
    </dgm:pt>
    <dgm:pt modelId="{267D5186-B660-4C94-88E3-FE8FA7ADE69B}" type="pres">
      <dgm:prSet presAssocID="{EBA296E8-2DF4-41FB-BCD9-EA7936D7037F}" presName="tx1" presStyleLbl="revTx" presStyleIdx="5" presStyleCnt="7"/>
      <dgm:spPr/>
    </dgm:pt>
    <dgm:pt modelId="{D923E69C-1014-4A3C-A063-DA533D27DDFE}" type="pres">
      <dgm:prSet presAssocID="{EBA296E8-2DF4-41FB-BCD9-EA7936D7037F}" presName="vert1" presStyleCnt="0"/>
      <dgm:spPr/>
    </dgm:pt>
    <dgm:pt modelId="{82DE4835-CE4F-4CD5-9E0E-D37DF2B02C28}" type="pres">
      <dgm:prSet presAssocID="{E73B78C2-DA40-46B2-8E32-1D0EDB429FCF}" presName="thickLine" presStyleLbl="alignNode1" presStyleIdx="6" presStyleCnt="7"/>
      <dgm:spPr/>
    </dgm:pt>
    <dgm:pt modelId="{37C913D1-E6E1-46EA-AC51-02C58131DDF6}" type="pres">
      <dgm:prSet presAssocID="{E73B78C2-DA40-46B2-8E32-1D0EDB429FCF}" presName="horz1" presStyleCnt="0"/>
      <dgm:spPr/>
    </dgm:pt>
    <dgm:pt modelId="{B60DAF18-932C-48E9-A139-83DE2C59C32C}" type="pres">
      <dgm:prSet presAssocID="{E73B78C2-DA40-46B2-8E32-1D0EDB429FCF}" presName="tx1" presStyleLbl="revTx" presStyleIdx="6" presStyleCnt="7"/>
      <dgm:spPr/>
    </dgm:pt>
    <dgm:pt modelId="{AF3E2C04-340C-4F28-BBB6-904CECD7BD0A}" type="pres">
      <dgm:prSet presAssocID="{E73B78C2-DA40-46B2-8E32-1D0EDB429FCF}" presName="vert1" presStyleCnt="0"/>
      <dgm:spPr/>
    </dgm:pt>
  </dgm:ptLst>
  <dgm:cxnLst>
    <dgm:cxn modelId="{55970800-9B6F-4D40-834C-F66C5EBAB455}" srcId="{C3F18F22-B274-43C4-A1A5-8CBD12860371}" destId="{EBA296E8-2DF4-41FB-BCD9-EA7936D7037F}" srcOrd="5" destOrd="0" parTransId="{BC134C7E-56B9-4D8D-8FC8-90413ED553A8}" sibTransId="{6BF1591B-6240-452C-B94B-3AA109063CB6}"/>
    <dgm:cxn modelId="{BD07FC09-DBBF-4893-B637-DA484FE0EFBC}" type="presOf" srcId="{BA1387FB-6E7B-4C23-A9A5-5A5688437B4A}" destId="{B4BCED89-8C5C-4FE4-AD3A-CCD4A4D59F00}" srcOrd="0" destOrd="0" presId="urn:microsoft.com/office/officeart/2008/layout/LinedList"/>
    <dgm:cxn modelId="{8EF8AF14-6FD6-4ED7-A997-6649270C781F}" type="presOf" srcId="{C3F18F22-B274-43C4-A1A5-8CBD12860371}" destId="{C3408E2D-1338-480B-8F61-843BAC67A95D}" srcOrd="0" destOrd="0" presId="urn:microsoft.com/office/officeart/2008/layout/LinedList"/>
    <dgm:cxn modelId="{9CDDE221-7401-4211-BFD5-9B874B4D354F}" type="presOf" srcId="{EBA296E8-2DF4-41FB-BCD9-EA7936D7037F}" destId="{267D5186-B660-4C94-88E3-FE8FA7ADE69B}" srcOrd="0" destOrd="0" presId="urn:microsoft.com/office/officeart/2008/layout/LinedList"/>
    <dgm:cxn modelId="{E31B6124-754F-4FF1-A888-8E90137C2E40}" type="presOf" srcId="{9E885E93-4A5C-4FF7-89A6-D7F369F5741F}" destId="{7652A36B-94F1-4B39-86AE-89D59F30D043}" srcOrd="0" destOrd="0" presId="urn:microsoft.com/office/officeart/2008/layout/LinedList"/>
    <dgm:cxn modelId="{24AE2630-74FD-4940-8092-88F8543B61BC}" srcId="{C3F18F22-B274-43C4-A1A5-8CBD12860371}" destId="{BA1387FB-6E7B-4C23-A9A5-5A5688437B4A}" srcOrd="2" destOrd="0" parTransId="{6DCF5543-E117-4525-ADC3-605A89B9C1FF}" sibTransId="{D20B57A4-3262-410B-9268-C2753A42F61E}"/>
    <dgm:cxn modelId="{89E73C3B-5B80-4C42-957E-E12D075DF3EB}" srcId="{C3F18F22-B274-43C4-A1A5-8CBD12860371}" destId="{0762036C-6116-4128-B566-E5ED657E722F}" srcOrd="3" destOrd="0" parTransId="{839DA7D3-EA89-4078-94A8-67C3AC5BB92A}" sibTransId="{C6AB9EC9-18D1-41E3-8410-970CF30B5F97}"/>
    <dgm:cxn modelId="{CAA0A53C-8938-4EC1-BBCB-9E32192A462F}" srcId="{C3F18F22-B274-43C4-A1A5-8CBD12860371}" destId="{E73B78C2-DA40-46B2-8E32-1D0EDB429FCF}" srcOrd="6" destOrd="0" parTransId="{A3B9F4F1-E5F8-4C98-A960-34578B5A65A5}" sibTransId="{DFA92153-CE13-4CE6-A2FC-B3864FD27A19}"/>
    <dgm:cxn modelId="{991E226C-CD95-4BDA-BA0D-18D511D4FBBA}" srcId="{C3F18F22-B274-43C4-A1A5-8CBD12860371}" destId="{DB6BE5FF-5E19-4325-95FC-5187726660D1}" srcOrd="0" destOrd="0" parTransId="{FCB4DF2F-054F-4E35-9C8C-507C1DC4A535}" sibTransId="{6D6BD39A-27BA-4730-9265-77407402DDC4}"/>
    <dgm:cxn modelId="{27133594-E2C7-41F0-97DD-A1E735B182D3}" srcId="{C3F18F22-B274-43C4-A1A5-8CBD12860371}" destId="{9E885E93-4A5C-4FF7-89A6-D7F369F5741F}" srcOrd="1" destOrd="0" parTransId="{F68822DA-16FB-425B-ACE6-1B8C23E720FE}" sibTransId="{43BB7BF1-AD39-46E3-8E20-C26594C70305}"/>
    <dgm:cxn modelId="{C3A28CC1-684D-47C7-8F5F-104393671C28}" srcId="{C3F18F22-B274-43C4-A1A5-8CBD12860371}" destId="{144C6861-A4C4-4EC8-A844-20818F7F201F}" srcOrd="4" destOrd="0" parTransId="{A425AA63-1FC2-4510-949A-7488BE4A13C7}" sibTransId="{51F337C2-ADFF-42CB-9B35-522A374141E2}"/>
    <dgm:cxn modelId="{B33FC3DF-3F69-44EA-8451-ADD67B786F5B}" type="presOf" srcId="{144C6861-A4C4-4EC8-A844-20818F7F201F}" destId="{2930F777-2F25-41F0-B79E-A8169E46CB31}" srcOrd="0" destOrd="0" presId="urn:microsoft.com/office/officeart/2008/layout/LinedList"/>
    <dgm:cxn modelId="{6CA40BE0-2004-45CD-BBD9-3F5DD38E432B}" type="presOf" srcId="{E73B78C2-DA40-46B2-8E32-1D0EDB429FCF}" destId="{B60DAF18-932C-48E9-A139-83DE2C59C32C}" srcOrd="0" destOrd="0" presId="urn:microsoft.com/office/officeart/2008/layout/LinedList"/>
    <dgm:cxn modelId="{FD3505E5-225D-4071-80E2-02B5724DBC56}" type="presOf" srcId="{DB6BE5FF-5E19-4325-95FC-5187726660D1}" destId="{CCB84E74-BA0D-4427-87B9-0B82572FDBC8}" srcOrd="0" destOrd="0" presId="urn:microsoft.com/office/officeart/2008/layout/LinedList"/>
    <dgm:cxn modelId="{B599C7FF-343F-45CE-A430-FD2BE9A67233}" type="presOf" srcId="{0762036C-6116-4128-B566-E5ED657E722F}" destId="{E1CE762F-4044-4B89-A92F-6256ECE3EC1C}" srcOrd="0" destOrd="0" presId="urn:microsoft.com/office/officeart/2008/layout/LinedList"/>
    <dgm:cxn modelId="{106C06C8-E1D4-4631-8A20-C343B509194F}" type="presParOf" srcId="{C3408E2D-1338-480B-8F61-843BAC67A95D}" destId="{9DD3042C-301C-4E2E-8591-4703B781B02E}" srcOrd="0" destOrd="0" presId="urn:microsoft.com/office/officeart/2008/layout/LinedList"/>
    <dgm:cxn modelId="{803E51BC-907C-40F5-AB8B-5662B3989D85}" type="presParOf" srcId="{C3408E2D-1338-480B-8F61-843BAC67A95D}" destId="{CB5DAFC6-5171-4C26-84E2-BA8E444F1711}" srcOrd="1" destOrd="0" presId="urn:microsoft.com/office/officeart/2008/layout/LinedList"/>
    <dgm:cxn modelId="{EC29947F-4591-46FD-991B-E1DC79850169}" type="presParOf" srcId="{CB5DAFC6-5171-4C26-84E2-BA8E444F1711}" destId="{CCB84E74-BA0D-4427-87B9-0B82572FDBC8}" srcOrd="0" destOrd="0" presId="urn:microsoft.com/office/officeart/2008/layout/LinedList"/>
    <dgm:cxn modelId="{84B982C7-4543-4C42-AE35-5B39277D701E}" type="presParOf" srcId="{CB5DAFC6-5171-4C26-84E2-BA8E444F1711}" destId="{1E6A8D14-05D9-4405-83E6-EA02EF463D61}" srcOrd="1" destOrd="0" presId="urn:microsoft.com/office/officeart/2008/layout/LinedList"/>
    <dgm:cxn modelId="{EB278445-3121-49F4-90DA-FC6698F9DF00}" type="presParOf" srcId="{C3408E2D-1338-480B-8F61-843BAC67A95D}" destId="{EE75C604-D1E5-401B-9F00-1141977EF55F}" srcOrd="2" destOrd="0" presId="urn:microsoft.com/office/officeart/2008/layout/LinedList"/>
    <dgm:cxn modelId="{71EABB7B-7670-473F-8264-DE787C4E2AFC}" type="presParOf" srcId="{C3408E2D-1338-480B-8F61-843BAC67A95D}" destId="{AA152519-D4D4-4132-ABEF-2E3D0940D0BC}" srcOrd="3" destOrd="0" presId="urn:microsoft.com/office/officeart/2008/layout/LinedList"/>
    <dgm:cxn modelId="{A790920E-DDCF-40F6-95D9-07A890AF0D04}" type="presParOf" srcId="{AA152519-D4D4-4132-ABEF-2E3D0940D0BC}" destId="{7652A36B-94F1-4B39-86AE-89D59F30D043}" srcOrd="0" destOrd="0" presId="urn:microsoft.com/office/officeart/2008/layout/LinedList"/>
    <dgm:cxn modelId="{F8E4A037-7952-4620-BA01-416B95709FD1}" type="presParOf" srcId="{AA152519-D4D4-4132-ABEF-2E3D0940D0BC}" destId="{41C6A87B-735B-4639-822A-AD8F2C77D507}" srcOrd="1" destOrd="0" presId="urn:microsoft.com/office/officeart/2008/layout/LinedList"/>
    <dgm:cxn modelId="{6787E5A7-36D5-4830-826B-D329D8B5AB46}" type="presParOf" srcId="{C3408E2D-1338-480B-8F61-843BAC67A95D}" destId="{D5FA975A-00FA-425B-970B-D1AB61D1287E}" srcOrd="4" destOrd="0" presId="urn:microsoft.com/office/officeart/2008/layout/LinedList"/>
    <dgm:cxn modelId="{E3426A5B-73EC-4698-920F-865CD933BF4D}" type="presParOf" srcId="{C3408E2D-1338-480B-8F61-843BAC67A95D}" destId="{E0B07F98-174A-439C-9F7E-B2A58D498242}" srcOrd="5" destOrd="0" presId="urn:microsoft.com/office/officeart/2008/layout/LinedList"/>
    <dgm:cxn modelId="{4F1C0BAC-170C-49B0-88D3-370EFBE820FF}" type="presParOf" srcId="{E0B07F98-174A-439C-9F7E-B2A58D498242}" destId="{B4BCED89-8C5C-4FE4-AD3A-CCD4A4D59F00}" srcOrd="0" destOrd="0" presId="urn:microsoft.com/office/officeart/2008/layout/LinedList"/>
    <dgm:cxn modelId="{7B1989B1-4387-4FE5-9EBE-6CF1A93E84D0}" type="presParOf" srcId="{E0B07F98-174A-439C-9F7E-B2A58D498242}" destId="{F1B106A8-D95A-403B-AAFB-2125ED742634}" srcOrd="1" destOrd="0" presId="urn:microsoft.com/office/officeart/2008/layout/LinedList"/>
    <dgm:cxn modelId="{B8F44BB0-68B5-4FCA-A984-3C0C545DEF93}" type="presParOf" srcId="{C3408E2D-1338-480B-8F61-843BAC67A95D}" destId="{CD20AAED-CAF1-4174-8429-C203268A3B0D}" srcOrd="6" destOrd="0" presId="urn:microsoft.com/office/officeart/2008/layout/LinedList"/>
    <dgm:cxn modelId="{9F2568F1-65AF-42AE-963B-FE33C5443EAE}" type="presParOf" srcId="{C3408E2D-1338-480B-8F61-843BAC67A95D}" destId="{8C712D4F-8E4D-4B80-A43B-9C8E1A01F286}" srcOrd="7" destOrd="0" presId="urn:microsoft.com/office/officeart/2008/layout/LinedList"/>
    <dgm:cxn modelId="{4DBD02C2-81D2-4B4C-A7B8-6A2C84E4010C}" type="presParOf" srcId="{8C712D4F-8E4D-4B80-A43B-9C8E1A01F286}" destId="{E1CE762F-4044-4B89-A92F-6256ECE3EC1C}" srcOrd="0" destOrd="0" presId="urn:microsoft.com/office/officeart/2008/layout/LinedList"/>
    <dgm:cxn modelId="{1C17892D-1F32-4CCB-A072-66C601086204}" type="presParOf" srcId="{8C712D4F-8E4D-4B80-A43B-9C8E1A01F286}" destId="{E703F83E-B317-429A-A354-4F2FEED03DC7}" srcOrd="1" destOrd="0" presId="urn:microsoft.com/office/officeart/2008/layout/LinedList"/>
    <dgm:cxn modelId="{4B2048CC-DD7E-4F01-85B0-47120EE7F09E}" type="presParOf" srcId="{C3408E2D-1338-480B-8F61-843BAC67A95D}" destId="{04BB6D39-BDB6-4425-9B80-D63FB7E7AE69}" srcOrd="8" destOrd="0" presId="urn:microsoft.com/office/officeart/2008/layout/LinedList"/>
    <dgm:cxn modelId="{AF78A5D8-146C-4BA9-B975-E0F2C63A4632}" type="presParOf" srcId="{C3408E2D-1338-480B-8F61-843BAC67A95D}" destId="{AB2FB9CA-DB28-44ED-8506-BCE3F26BBFEA}" srcOrd="9" destOrd="0" presId="urn:microsoft.com/office/officeart/2008/layout/LinedList"/>
    <dgm:cxn modelId="{E269BBD2-831E-4D42-80D8-4F0A2D16FBBF}" type="presParOf" srcId="{AB2FB9CA-DB28-44ED-8506-BCE3F26BBFEA}" destId="{2930F777-2F25-41F0-B79E-A8169E46CB31}" srcOrd="0" destOrd="0" presId="urn:microsoft.com/office/officeart/2008/layout/LinedList"/>
    <dgm:cxn modelId="{927A5EB8-A27B-401A-9169-29DB362A6746}" type="presParOf" srcId="{AB2FB9CA-DB28-44ED-8506-BCE3F26BBFEA}" destId="{F25DE248-66CF-44F5-AAEB-77DC1229FA00}" srcOrd="1" destOrd="0" presId="urn:microsoft.com/office/officeart/2008/layout/LinedList"/>
    <dgm:cxn modelId="{D4E70C43-0DE0-41EA-AC3B-2329991A1446}" type="presParOf" srcId="{C3408E2D-1338-480B-8F61-843BAC67A95D}" destId="{818F5C56-AE48-458E-9812-85099506CC9A}" srcOrd="10" destOrd="0" presId="urn:microsoft.com/office/officeart/2008/layout/LinedList"/>
    <dgm:cxn modelId="{1D129B5C-CA54-4901-8F5E-EE82A972FE9E}" type="presParOf" srcId="{C3408E2D-1338-480B-8F61-843BAC67A95D}" destId="{698265C9-FE49-4DF3-AFCD-FA86F1FEF820}" srcOrd="11" destOrd="0" presId="urn:microsoft.com/office/officeart/2008/layout/LinedList"/>
    <dgm:cxn modelId="{6F5421C8-8516-4CED-86CD-88811369D072}" type="presParOf" srcId="{698265C9-FE49-4DF3-AFCD-FA86F1FEF820}" destId="{267D5186-B660-4C94-88E3-FE8FA7ADE69B}" srcOrd="0" destOrd="0" presId="urn:microsoft.com/office/officeart/2008/layout/LinedList"/>
    <dgm:cxn modelId="{AB3FBE77-8E56-4C0C-B953-F34FB1C3604A}" type="presParOf" srcId="{698265C9-FE49-4DF3-AFCD-FA86F1FEF820}" destId="{D923E69C-1014-4A3C-A063-DA533D27DDFE}" srcOrd="1" destOrd="0" presId="urn:microsoft.com/office/officeart/2008/layout/LinedList"/>
    <dgm:cxn modelId="{89E265CD-FCCF-4508-90A8-D99743AD91A7}" type="presParOf" srcId="{C3408E2D-1338-480B-8F61-843BAC67A95D}" destId="{82DE4835-CE4F-4CD5-9E0E-D37DF2B02C28}" srcOrd="12" destOrd="0" presId="urn:microsoft.com/office/officeart/2008/layout/LinedList"/>
    <dgm:cxn modelId="{27C913BF-E2B7-4E35-9DD0-D7BF015DEED7}" type="presParOf" srcId="{C3408E2D-1338-480B-8F61-843BAC67A95D}" destId="{37C913D1-E6E1-46EA-AC51-02C58131DDF6}" srcOrd="13" destOrd="0" presId="urn:microsoft.com/office/officeart/2008/layout/LinedList"/>
    <dgm:cxn modelId="{38F8C5E9-5F7A-4504-AB42-6F2ACA77A3C7}" type="presParOf" srcId="{37C913D1-E6E1-46EA-AC51-02C58131DDF6}" destId="{B60DAF18-932C-48E9-A139-83DE2C59C32C}" srcOrd="0" destOrd="0" presId="urn:microsoft.com/office/officeart/2008/layout/LinedList"/>
    <dgm:cxn modelId="{A4CE025A-FBBC-48D9-B1BD-CD4904A10B22}" type="presParOf" srcId="{37C913D1-E6E1-46EA-AC51-02C58131DDF6}" destId="{AF3E2C04-340C-4F28-BBB6-904CECD7BD0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4D5538-D645-4606-8A28-5B0F36E2AB7F}" type="doc">
      <dgm:prSet loTypeId="urn:microsoft.com/office/officeart/2008/layout/LinedList" loCatId="list" qsTypeId="urn:microsoft.com/office/officeart/2005/8/quickstyle/simple4#10" qsCatId="simple" csTypeId="urn:microsoft.com/office/officeart/2005/8/colors/accent2_2#1" csCatId="accent2"/>
      <dgm:spPr/>
      <dgm:t>
        <a:bodyPr/>
        <a:lstStyle/>
        <a:p>
          <a:endParaRPr lang="en-US"/>
        </a:p>
      </dgm:t>
    </dgm:pt>
    <dgm:pt modelId="{4A5F65F5-5AB2-4A34-85AE-B0B3455CF475}">
      <dgm:prSet/>
      <dgm:spPr/>
      <dgm:t>
        <a:bodyPr/>
        <a:lstStyle/>
        <a:p>
          <a:r>
            <a:rPr lang="fi-FI"/>
            <a:t>Allekirjoitus:</a:t>
          </a:r>
          <a:endParaRPr lang="en-US"/>
        </a:p>
      </dgm:t>
    </dgm:pt>
    <dgm:pt modelId="{28FCCEAB-0695-425E-ADC8-22388853295A}" type="parTrans" cxnId="{AADC1665-CFC2-4843-A124-D59529B2A1D8}">
      <dgm:prSet/>
      <dgm:spPr/>
      <dgm:t>
        <a:bodyPr/>
        <a:lstStyle/>
        <a:p>
          <a:endParaRPr lang="en-US"/>
        </a:p>
      </dgm:t>
    </dgm:pt>
    <dgm:pt modelId="{8DC30E43-8F54-4908-BBBA-8336434C9B8D}" type="sibTrans" cxnId="{AADC1665-CFC2-4843-A124-D59529B2A1D8}">
      <dgm:prSet/>
      <dgm:spPr/>
      <dgm:t>
        <a:bodyPr/>
        <a:lstStyle/>
        <a:p>
          <a:endParaRPr lang="en-US"/>
        </a:p>
      </dgm:t>
    </dgm:pt>
    <dgm:pt modelId="{52132A8F-9EB5-4436-891C-2257B55A015E}">
      <dgm:prSet/>
      <dgm:spPr/>
      <dgm:t>
        <a:bodyPr/>
        <a:lstStyle/>
        <a:p>
          <a:r>
            <a:rPr lang="fi-FI"/>
            <a:t>Nykyinen presidentti</a:t>
          </a:r>
          <a:endParaRPr lang="en-US"/>
        </a:p>
      </dgm:t>
    </dgm:pt>
    <dgm:pt modelId="{3DE11EDD-021D-4089-B5B2-FF1B053A1889}" type="parTrans" cxnId="{DC6FFB88-AF2D-4FC3-8712-DAD6382949F8}">
      <dgm:prSet/>
      <dgm:spPr/>
      <dgm:t>
        <a:bodyPr/>
        <a:lstStyle/>
        <a:p>
          <a:endParaRPr lang="en-US"/>
        </a:p>
      </dgm:t>
    </dgm:pt>
    <dgm:pt modelId="{3FAB592A-D559-4D55-B99D-A1BE70BEE999}" type="sibTrans" cxnId="{DC6FFB88-AF2D-4FC3-8712-DAD6382949F8}">
      <dgm:prSet/>
      <dgm:spPr/>
      <dgm:t>
        <a:bodyPr/>
        <a:lstStyle/>
        <a:p>
          <a:endParaRPr lang="en-US"/>
        </a:p>
      </dgm:t>
    </dgm:pt>
    <dgm:pt modelId="{56E12AA4-B346-4C21-B315-9BE64F90F2B3}">
      <dgm:prSet/>
      <dgm:spPr/>
      <dgm:t>
        <a:bodyPr/>
        <a:lstStyle/>
        <a:p>
          <a:r>
            <a:rPr lang="fi-FI"/>
            <a:t>Tuleva presidentti.</a:t>
          </a:r>
          <a:endParaRPr lang="en-US"/>
        </a:p>
      </dgm:t>
    </dgm:pt>
    <dgm:pt modelId="{725C387D-63D3-4CF6-927E-466A5DC28B79}" type="parTrans" cxnId="{DD42CC36-5F38-424B-8BEA-E0185BF9FC9F}">
      <dgm:prSet/>
      <dgm:spPr/>
      <dgm:t>
        <a:bodyPr/>
        <a:lstStyle/>
        <a:p>
          <a:endParaRPr lang="en-US"/>
        </a:p>
      </dgm:t>
    </dgm:pt>
    <dgm:pt modelId="{B042AF5D-528E-4F76-9675-82F8D6AB892C}" type="sibTrans" cxnId="{DD42CC36-5F38-424B-8BEA-E0185BF9FC9F}">
      <dgm:prSet/>
      <dgm:spPr/>
      <dgm:t>
        <a:bodyPr/>
        <a:lstStyle/>
        <a:p>
          <a:endParaRPr lang="en-US"/>
        </a:p>
      </dgm:t>
    </dgm:pt>
    <dgm:pt modelId="{180B2734-9F8E-4037-BD33-EE4697C26ABB}">
      <dgm:prSet/>
      <dgm:spPr/>
      <dgm:t>
        <a:bodyPr/>
        <a:lstStyle/>
        <a:p>
          <a:r>
            <a:rPr lang="fi-FI"/>
            <a:t>Allekirjoitettu MUO säilytetään klubin arkistossa.</a:t>
          </a:r>
          <a:endParaRPr lang="en-US"/>
        </a:p>
      </dgm:t>
    </dgm:pt>
    <dgm:pt modelId="{943D7BC8-D133-4F6D-9C67-7B1E8B194D4F}" type="parTrans" cxnId="{A05929E9-F9E5-4529-8D33-23FB8A0FAD1C}">
      <dgm:prSet/>
      <dgm:spPr/>
      <dgm:t>
        <a:bodyPr/>
        <a:lstStyle/>
        <a:p>
          <a:endParaRPr lang="en-US"/>
        </a:p>
      </dgm:t>
    </dgm:pt>
    <dgm:pt modelId="{D4B9A5B7-FAA1-43B2-BFC0-957EF57D63E0}" type="sibTrans" cxnId="{A05929E9-F9E5-4529-8D33-23FB8A0FAD1C}">
      <dgm:prSet/>
      <dgm:spPr/>
      <dgm:t>
        <a:bodyPr/>
        <a:lstStyle/>
        <a:p>
          <a:endParaRPr lang="en-US"/>
        </a:p>
      </dgm:t>
    </dgm:pt>
    <dgm:pt modelId="{B5893885-B692-4E45-A58B-50F9B7434D74}">
      <dgm:prSet/>
      <dgm:spPr/>
      <dgm:t>
        <a:bodyPr/>
        <a:lstStyle/>
        <a:p>
          <a:r>
            <a:rPr lang="fi-FI"/>
            <a:t>Kopio allekirjoitus sivusta hakemuksen mukana säätiölle.</a:t>
          </a:r>
          <a:endParaRPr lang="en-US"/>
        </a:p>
      </dgm:t>
    </dgm:pt>
    <dgm:pt modelId="{B4361C47-C313-4600-84F2-16C695BA4205}" type="parTrans" cxnId="{E2D7CEE9-8C26-479A-A571-EB74E0C26A31}">
      <dgm:prSet/>
      <dgm:spPr/>
      <dgm:t>
        <a:bodyPr/>
        <a:lstStyle/>
        <a:p>
          <a:endParaRPr lang="en-US"/>
        </a:p>
      </dgm:t>
    </dgm:pt>
    <dgm:pt modelId="{BA58F7E5-019C-4B5F-9D1C-DD7E666204C7}" type="sibTrans" cxnId="{E2D7CEE9-8C26-479A-A571-EB74E0C26A31}">
      <dgm:prSet/>
      <dgm:spPr/>
      <dgm:t>
        <a:bodyPr/>
        <a:lstStyle/>
        <a:p>
          <a:endParaRPr lang="en-US"/>
        </a:p>
      </dgm:t>
    </dgm:pt>
    <dgm:pt modelId="{04D72338-3907-4350-8B12-14C1DC315C02}" type="pres">
      <dgm:prSet presAssocID="{964D5538-D645-4606-8A28-5B0F36E2AB7F}" presName="vert0" presStyleCnt="0">
        <dgm:presLayoutVars>
          <dgm:dir/>
          <dgm:animOne val="branch"/>
          <dgm:animLvl val="lvl"/>
        </dgm:presLayoutVars>
      </dgm:prSet>
      <dgm:spPr/>
    </dgm:pt>
    <dgm:pt modelId="{5A632184-B07A-46CF-BF76-9817D827C313}" type="pres">
      <dgm:prSet presAssocID="{4A5F65F5-5AB2-4A34-85AE-B0B3455CF475}" presName="thickLine" presStyleLbl="alignNode1" presStyleIdx="0" presStyleCnt="5"/>
      <dgm:spPr/>
    </dgm:pt>
    <dgm:pt modelId="{990586A9-0522-44F3-B6E1-8C773EED3A8D}" type="pres">
      <dgm:prSet presAssocID="{4A5F65F5-5AB2-4A34-85AE-B0B3455CF475}" presName="horz1" presStyleCnt="0"/>
      <dgm:spPr/>
    </dgm:pt>
    <dgm:pt modelId="{63D00F52-6C06-48D3-A94A-CB567BA3A9FF}" type="pres">
      <dgm:prSet presAssocID="{4A5F65F5-5AB2-4A34-85AE-B0B3455CF475}" presName="tx1" presStyleLbl="revTx" presStyleIdx="0" presStyleCnt="5"/>
      <dgm:spPr/>
    </dgm:pt>
    <dgm:pt modelId="{245F9F22-D6D5-44DD-B638-B5536A7A356B}" type="pres">
      <dgm:prSet presAssocID="{4A5F65F5-5AB2-4A34-85AE-B0B3455CF475}" presName="vert1" presStyleCnt="0"/>
      <dgm:spPr/>
    </dgm:pt>
    <dgm:pt modelId="{2A9C4965-AF7A-47CF-9798-AAAD01E4E64B}" type="pres">
      <dgm:prSet presAssocID="{52132A8F-9EB5-4436-891C-2257B55A015E}" presName="thickLine" presStyleLbl="alignNode1" presStyleIdx="1" presStyleCnt="5"/>
      <dgm:spPr/>
    </dgm:pt>
    <dgm:pt modelId="{6229C20D-DA44-43CC-BA27-9FC992F097AD}" type="pres">
      <dgm:prSet presAssocID="{52132A8F-9EB5-4436-891C-2257B55A015E}" presName="horz1" presStyleCnt="0"/>
      <dgm:spPr/>
    </dgm:pt>
    <dgm:pt modelId="{51384D45-9224-486D-8677-CEBC7E58DBD5}" type="pres">
      <dgm:prSet presAssocID="{52132A8F-9EB5-4436-891C-2257B55A015E}" presName="tx1" presStyleLbl="revTx" presStyleIdx="1" presStyleCnt="5"/>
      <dgm:spPr/>
    </dgm:pt>
    <dgm:pt modelId="{73B7935D-BA99-4D18-B223-8780404961DB}" type="pres">
      <dgm:prSet presAssocID="{52132A8F-9EB5-4436-891C-2257B55A015E}" presName="vert1" presStyleCnt="0"/>
      <dgm:spPr/>
    </dgm:pt>
    <dgm:pt modelId="{C2216FA6-A24E-45FD-95D2-B4764BE06FEF}" type="pres">
      <dgm:prSet presAssocID="{56E12AA4-B346-4C21-B315-9BE64F90F2B3}" presName="thickLine" presStyleLbl="alignNode1" presStyleIdx="2" presStyleCnt="5"/>
      <dgm:spPr/>
    </dgm:pt>
    <dgm:pt modelId="{79B070A6-52D4-4E14-9BF3-48EDF6E6FAFC}" type="pres">
      <dgm:prSet presAssocID="{56E12AA4-B346-4C21-B315-9BE64F90F2B3}" presName="horz1" presStyleCnt="0"/>
      <dgm:spPr/>
    </dgm:pt>
    <dgm:pt modelId="{4F6E0CD9-60D7-4027-8168-2DFCF954D1ED}" type="pres">
      <dgm:prSet presAssocID="{56E12AA4-B346-4C21-B315-9BE64F90F2B3}" presName="tx1" presStyleLbl="revTx" presStyleIdx="2" presStyleCnt="5"/>
      <dgm:spPr/>
    </dgm:pt>
    <dgm:pt modelId="{874DF1F2-04C1-45B3-8FD5-CAC4306CA6EB}" type="pres">
      <dgm:prSet presAssocID="{56E12AA4-B346-4C21-B315-9BE64F90F2B3}" presName="vert1" presStyleCnt="0"/>
      <dgm:spPr/>
    </dgm:pt>
    <dgm:pt modelId="{ACFAB696-843C-42C2-ACD6-727EE4AE02E5}" type="pres">
      <dgm:prSet presAssocID="{180B2734-9F8E-4037-BD33-EE4697C26ABB}" presName="thickLine" presStyleLbl="alignNode1" presStyleIdx="3" presStyleCnt="5"/>
      <dgm:spPr/>
    </dgm:pt>
    <dgm:pt modelId="{F3AC1B8E-C22E-4E18-AD02-963A6EF4F173}" type="pres">
      <dgm:prSet presAssocID="{180B2734-9F8E-4037-BD33-EE4697C26ABB}" presName="horz1" presStyleCnt="0"/>
      <dgm:spPr/>
    </dgm:pt>
    <dgm:pt modelId="{44195DF3-A9C9-422D-905F-9E58F67C0571}" type="pres">
      <dgm:prSet presAssocID="{180B2734-9F8E-4037-BD33-EE4697C26ABB}" presName="tx1" presStyleLbl="revTx" presStyleIdx="3" presStyleCnt="5"/>
      <dgm:spPr/>
    </dgm:pt>
    <dgm:pt modelId="{04FB33D2-4A54-4DAB-88A7-D932622F9F19}" type="pres">
      <dgm:prSet presAssocID="{180B2734-9F8E-4037-BD33-EE4697C26ABB}" presName="vert1" presStyleCnt="0"/>
      <dgm:spPr/>
    </dgm:pt>
    <dgm:pt modelId="{E68182EB-7971-460D-85B4-00F9217BD6D5}" type="pres">
      <dgm:prSet presAssocID="{B5893885-B692-4E45-A58B-50F9B7434D74}" presName="thickLine" presStyleLbl="alignNode1" presStyleIdx="4" presStyleCnt="5"/>
      <dgm:spPr/>
    </dgm:pt>
    <dgm:pt modelId="{22CDA63D-188F-433F-B9F7-F26C3439CEA0}" type="pres">
      <dgm:prSet presAssocID="{B5893885-B692-4E45-A58B-50F9B7434D74}" presName="horz1" presStyleCnt="0"/>
      <dgm:spPr/>
    </dgm:pt>
    <dgm:pt modelId="{A6D3E303-FA9B-469F-9D96-3F4E56159C3E}" type="pres">
      <dgm:prSet presAssocID="{B5893885-B692-4E45-A58B-50F9B7434D74}" presName="tx1" presStyleLbl="revTx" presStyleIdx="4" presStyleCnt="5"/>
      <dgm:spPr/>
    </dgm:pt>
    <dgm:pt modelId="{4F55BF67-7BAA-4D6F-BEBC-FBD5A2FDCEF7}" type="pres">
      <dgm:prSet presAssocID="{B5893885-B692-4E45-A58B-50F9B7434D74}" presName="vert1" presStyleCnt="0"/>
      <dgm:spPr/>
    </dgm:pt>
  </dgm:ptLst>
  <dgm:cxnLst>
    <dgm:cxn modelId="{CD40DF13-3ECB-4764-8235-8983E6DA804F}" type="presOf" srcId="{B5893885-B692-4E45-A58B-50F9B7434D74}" destId="{A6D3E303-FA9B-469F-9D96-3F4E56159C3E}" srcOrd="0" destOrd="0" presId="urn:microsoft.com/office/officeart/2008/layout/LinedList"/>
    <dgm:cxn modelId="{DD42CC36-5F38-424B-8BEA-E0185BF9FC9F}" srcId="{964D5538-D645-4606-8A28-5B0F36E2AB7F}" destId="{56E12AA4-B346-4C21-B315-9BE64F90F2B3}" srcOrd="2" destOrd="0" parTransId="{725C387D-63D3-4CF6-927E-466A5DC28B79}" sibTransId="{B042AF5D-528E-4F76-9675-82F8D6AB892C}"/>
    <dgm:cxn modelId="{AADC1665-CFC2-4843-A124-D59529B2A1D8}" srcId="{964D5538-D645-4606-8A28-5B0F36E2AB7F}" destId="{4A5F65F5-5AB2-4A34-85AE-B0B3455CF475}" srcOrd="0" destOrd="0" parTransId="{28FCCEAB-0695-425E-ADC8-22388853295A}" sibTransId="{8DC30E43-8F54-4908-BBBA-8336434C9B8D}"/>
    <dgm:cxn modelId="{E89E0A70-30AC-40C0-BECC-9570D71925F5}" type="presOf" srcId="{52132A8F-9EB5-4436-891C-2257B55A015E}" destId="{51384D45-9224-486D-8677-CEBC7E58DBD5}" srcOrd="0" destOrd="0" presId="urn:microsoft.com/office/officeart/2008/layout/LinedList"/>
    <dgm:cxn modelId="{DC6FFB88-AF2D-4FC3-8712-DAD6382949F8}" srcId="{964D5538-D645-4606-8A28-5B0F36E2AB7F}" destId="{52132A8F-9EB5-4436-891C-2257B55A015E}" srcOrd="1" destOrd="0" parTransId="{3DE11EDD-021D-4089-B5B2-FF1B053A1889}" sibTransId="{3FAB592A-D559-4D55-B99D-A1BE70BEE999}"/>
    <dgm:cxn modelId="{9D6F6CC4-D09F-419F-85C7-326BD83391B0}" type="presOf" srcId="{964D5538-D645-4606-8A28-5B0F36E2AB7F}" destId="{04D72338-3907-4350-8B12-14C1DC315C02}" srcOrd="0" destOrd="0" presId="urn:microsoft.com/office/officeart/2008/layout/LinedList"/>
    <dgm:cxn modelId="{8E0D52CB-941A-4097-AB90-8C62C602D8C9}" type="presOf" srcId="{180B2734-9F8E-4037-BD33-EE4697C26ABB}" destId="{44195DF3-A9C9-422D-905F-9E58F67C0571}" srcOrd="0" destOrd="0" presId="urn:microsoft.com/office/officeart/2008/layout/LinedList"/>
    <dgm:cxn modelId="{898718E7-F0C2-4F27-B19F-C685F1EF755B}" type="presOf" srcId="{56E12AA4-B346-4C21-B315-9BE64F90F2B3}" destId="{4F6E0CD9-60D7-4027-8168-2DFCF954D1ED}" srcOrd="0" destOrd="0" presId="urn:microsoft.com/office/officeart/2008/layout/LinedList"/>
    <dgm:cxn modelId="{A05929E9-F9E5-4529-8D33-23FB8A0FAD1C}" srcId="{964D5538-D645-4606-8A28-5B0F36E2AB7F}" destId="{180B2734-9F8E-4037-BD33-EE4697C26ABB}" srcOrd="3" destOrd="0" parTransId="{943D7BC8-D133-4F6D-9C67-7B1E8B194D4F}" sibTransId="{D4B9A5B7-FAA1-43B2-BFC0-957EF57D63E0}"/>
    <dgm:cxn modelId="{E2D7CEE9-8C26-479A-A571-EB74E0C26A31}" srcId="{964D5538-D645-4606-8A28-5B0F36E2AB7F}" destId="{B5893885-B692-4E45-A58B-50F9B7434D74}" srcOrd="4" destOrd="0" parTransId="{B4361C47-C313-4600-84F2-16C695BA4205}" sibTransId="{BA58F7E5-019C-4B5F-9D1C-DD7E666204C7}"/>
    <dgm:cxn modelId="{9138A4F9-4021-478F-8472-D9332A1742C5}" type="presOf" srcId="{4A5F65F5-5AB2-4A34-85AE-B0B3455CF475}" destId="{63D00F52-6C06-48D3-A94A-CB567BA3A9FF}" srcOrd="0" destOrd="0" presId="urn:microsoft.com/office/officeart/2008/layout/LinedList"/>
    <dgm:cxn modelId="{33C5DC8F-D8AD-409D-A3B8-828EE583F79D}" type="presParOf" srcId="{04D72338-3907-4350-8B12-14C1DC315C02}" destId="{5A632184-B07A-46CF-BF76-9817D827C313}" srcOrd="0" destOrd="0" presId="urn:microsoft.com/office/officeart/2008/layout/LinedList"/>
    <dgm:cxn modelId="{D5B5337C-032F-47D6-9910-D9D585233D9B}" type="presParOf" srcId="{04D72338-3907-4350-8B12-14C1DC315C02}" destId="{990586A9-0522-44F3-B6E1-8C773EED3A8D}" srcOrd="1" destOrd="0" presId="urn:microsoft.com/office/officeart/2008/layout/LinedList"/>
    <dgm:cxn modelId="{8CF4E2BD-F9C4-459B-BD1A-9976CF82D8D6}" type="presParOf" srcId="{990586A9-0522-44F3-B6E1-8C773EED3A8D}" destId="{63D00F52-6C06-48D3-A94A-CB567BA3A9FF}" srcOrd="0" destOrd="0" presId="urn:microsoft.com/office/officeart/2008/layout/LinedList"/>
    <dgm:cxn modelId="{8D994DBA-64F0-44D3-829E-B5611F5B63A6}" type="presParOf" srcId="{990586A9-0522-44F3-B6E1-8C773EED3A8D}" destId="{245F9F22-D6D5-44DD-B638-B5536A7A356B}" srcOrd="1" destOrd="0" presId="urn:microsoft.com/office/officeart/2008/layout/LinedList"/>
    <dgm:cxn modelId="{6F240747-6A94-4F35-898F-C9DA642B779F}" type="presParOf" srcId="{04D72338-3907-4350-8B12-14C1DC315C02}" destId="{2A9C4965-AF7A-47CF-9798-AAAD01E4E64B}" srcOrd="2" destOrd="0" presId="urn:microsoft.com/office/officeart/2008/layout/LinedList"/>
    <dgm:cxn modelId="{7483CEDC-8567-410A-8A55-B11ECE1E45E2}" type="presParOf" srcId="{04D72338-3907-4350-8B12-14C1DC315C02}" destId="{6229C20D-DA44-43CC-BA27-9FC992F097AD}" srcOrd="3" destOrd="0" presId="urn:microsoft.com/office/officeart/2008/layout/LinedList"/>
    <dgm:cxn modelId="{B787B68D-E77D-4E64-8E66-0A3C1997199A}" type="presParOf" srcId="{6229C20D-DA44-43CC-BA27-9FC992F097AD}" destId="{51384D45-9224-486D-8677-CEBC7E58DBD5}" srcOrd="0" destOrd="0" presId="urn:microsoft.com/office/officeart/2008/layout/LinedList"/>
    <dgm:cxn modelId="{E0D46BDE-D5BF-4A86-A132-074FCB2214E9}" type="presParOf" srcId="{6229C20D-DA44-43CC-BA27-9FC992F097AD}" destId="{73B7935D-BA99-4D18-B223-8780404961DB}" srcOrd="1" destOrd="0" presId="urn:microsoft.com/office/officeart/2008/layout/LinedList"/>
    <dgm:cxn modelId="{62EE8BFA-F220-4C36-9DDD-2D245E92B6B3}" type="presParOf" srcId="{04D72338-3907-4350-8B12-14C1DC315C02}" destId="{C2216FA6-A24E-45FD-95D2-B4764BE06FEF}" srcOrd="4" destOrd="0" presId="urn:microsoft.com/office/officeart/2008/layout/LinedList"/>
    <dgm:cxn modelId="{271B6E66-C633-4495-8869-C23DB87CA938}" type="presParOf" srcId="{04D72338-3907-4350-8B12-14C1DC315C02}" destId="{79B070A6-52D4-4E14-9BF3-48EDF6E6FAFC}" srcOrd="5" destOrd="0" presId="urn:microsoft.com/office/officeart/2008/layout/LinedList"/>
    <dgm:cxn modelId="{743777C1-F144-40A0-BBC6-3389FD52475D}" type="presParOf" srcId="{79B070A6-52D4-4E14-9BF3-48EDF6E6FAFC}" destId="{4F6E0CD9-60D7-4027-8168-2DFCF954D1ED}" srcOrd="0" destOrd="0" presId="urn:microsoft.com/office/officeart/2008/layout/LinedList"/>
    <dgm:cxn modelId="{F1E5600F-19B4-4D9E-9FCC-3DB9DFDFB933}" type="presParOf" srcId="{79B070A6-52D4-4E14-9BF3-48EDF6E6FAFC}" destId="{874DF1F2-04C1-45B3-8FD5-CAC4306CA6EB}" srcOrd="1" destOrd="0" presId="urn:microsoft.com/office/officeart/2008/layout/LinedList"/>
    <dgm:cxn modelId="{679E121A-4F42-4579-B666-A2105DE6A5C9}" type="presParOf" srcId="{04D72338-3907-4350-8B12-14C1DC315C02}" destId="{ACFAB696-843C-42C2-ACD6-727EE4AE02E5}" srcOrd="6" destOrd="0" presId="urn:microsoft.com/office/officeart/2008/layout/LinedList"/>
    <dgm:cxn modelId="{95B694D2-D1BF-422F-B697-EF83F7605BB3}" type="presParOf" srcId="{04D72338-3907-4350-8B12-14C1DC315C02}" destId="{F3AC1B8E-C22E-4E18-AD02-963A6EF4F173}" srcOrd="7" destOrd="0" presId="urn:microsoft.com/office/officeart/2008/layout/LinedList"/>
    <dgm:cxn modelId="{8DAEF2F1-B91C-4C53-A9C6-B3B0DB1408A7}" type="presParOf" srcId="{F3AC1B8E-C22E-4E18-AD02-963A6EF4F173}" destId="{44195DF3-A9C9-422D-905F-9E58F67C0571}" srcOrd="0" destOrd="0" presId="urn:microsoft.com/office/officeart/2008/layout/LinedList"/>
    <dgm:cxn modelId="{B42015DD-D7F5-4C71-A561-78E6731F158D}" type="presParOf" srcId="{F3AC1B8E-C22E-4E18-AD02-963A6EF4F173}" destId="{04FB33D2-4A54-4DAB-88A7-D932622F9F19}" srcOrd="1" destOrd="0" presId="urn:microsoft.com/office/officeart/2008/layout/LinedList"/>
    <dgm:cxn modelId="{3A43D5C3-08CF-4324-BAF3-263B91804981}" type="presParOf" srcId="{04D72338-3907-4350-8B12-14C1DC315C02}" destId="{E68182EB-7971-460D-85B4-00F9217BD6D5}" srcOrd="8" destOrd="0" presId="urn:microsoft.com/office/officeart/2008/layout/LinedList"/>
    <dgm:cxn modelId="{B5CD9FB4-0F69-4C73-9EB1-3708DC30B6AC}" type="presParOf" srcId="{04D72338-3907-4350-8B12-14C1DC315C02}" destId="{22CDA63D-188F-433F-B9F7-F26C3439CEA0}" srcOrd="9" destOrd="0" presId="urn:microsoft.com/office/officeart/2008/layout/LinedList"/>
    <dgm:cxn modelId="{50F96F65-F5A3-42C4-961F-AFA6F9D78A87}" type="presParOf" srcId="{22CDA63D-188F-433F-B9F7-F26C3439CEA0}" destId="{A6D3E303-FA9B-469F-9D96-3F4E56159C3E}" srcOrd="0" destOrd="0" presId="urn:microsoft.com/office/officeart/2008/layout/LinedList"/>
    <dgm:cxn modelId="{C43879F6-6838-4FC8-85D5-E9AF81795CD7}" type="presParOf" srcId="{22CDA63D-188F-433F-B9F7-F26C3439CEA0}" destId="{4F55BF67-7BAA-4D6F-BEBC-FBD5A2FDCEF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0D6530-3E4B-47AF-9F09-434B41A751D6}">
      <dsp:nvSpPr>
        <dsp:cNvPr id="0" name=""/>
        <dsp:cNvSpPr/>
      </dsp:nvSpPr>
      <dsp:spPr>
        <a:xfrm>
          <a:off x="0" y="144409"/>
          <a:ext cx="6666833" cy="82485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Ainakin yhden klubin jäsenen (mieluiten säätiö komitean puheen johtajan) tulee osallistua vuosittain Piirin Säätiöseminaariin, jotta klubi olisi oikeutettu piiri apurahaan. </a:t>
          </a:r>
          <a:endParaRPr lang="en-US" sz="1500" kern="1200"/>
        </a:p>
      </dsp:txBody>
      <dsp:txXfrm>
        <a:off x="40266" y="184675"/>
        <a:ext cx="6586301" cy="744318"/>
      </dsp:txXfrm>
    </dsp:sp>
    <dsp:sp modelId="{A10FF0A9-876F-4B6A-AEFD-D1FA9080C1BA}">
      <dsp:nvSpPr>
        <dsp:cNvPr id="0" name=""/>
        <dsp:cNvSpPr/>
      </dsp:nvSpPr>
      <dsp:spPr>
        <a:xfrm>
          <a:off x="0" y="1012459"/>
          <a:ext cx="6666833" cy="824850"/>
        </a:xfrm>
        <a:prstGeom prst="roundRect">
          <a:avLst/>
        </a:prstGeom>
        <a:gradFill rotWithShape="0">
          <a:gsLst>
            <a:gs pos="0">
              <a:schemeClr val="accent2">
                <a:hueOff val="1288723"/>
                <a:satOff val="-3699"/>
                <a:lumOff val="-5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288723"/>
                <a:satOff val="-3699"/>
                <a:lumOff val="-5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288723"/>
                <a:satOff val="-3699"/>
                <a:lumOff val="-5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Säätiöseminaari on suunnattu </a:t>
          </a:r>
          <a:endParaRPr lang="en-US" sz="1500" kern="1200"/>
        </a:p>
      </dsp:txBody>
      <dsp:txXfrm>
        <a:off x="40266" y="1052725"/>
        <a:ext cx="6586301" cy="744318"/>
      </dsp:txXfrm>
    </dsp:sp>
    <dsp:sp modelId="{E8AA82BB-FDE9-4708-A8E4-E36B28BD4574}">
      <dsp:nvSpPr>
        <dsp:cNvPr id="0" name=""/>
        <dsp:cNvSpPr/>
      </dsp:nvSpPr>
      <dsp:spPr>
        <a:xfrm>
          <a:off x="0" y="1880509"/>
          <a:ext cx="6666833" cy="824850"/>
        </a:xfrm>
        <a:prstGeom prst="roundRect">
          <a:avLst/>
        </a:prstGeom>
        <a:gradFill rotWithShape="0">
          <a:gsLst>
            <a:gs pos="0">
              <a:schemeClr val="accent2">
                <a:hueOff val="2577445"/>
                <a:satOff val="-7397"/>
                <a:lumOff val="-1184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577445"/>
                <a:satOff val="-7397"/>
                <a:lumOff val="-1184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577445"/>
                <a:satOff val="-7397"/>
                <a:lumOff val="-1184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klubien presidenteille,</a:t>
          </a:r>
          <a:endParaRPr lang="en-US" sz="1500" kern="1200"/>
        </a:p>
      </dsp:txBody>
      <dsp:txXfrm>
        <a:off x="40266" y="1920775"/>
        <a:ext cx="6586301" cy="744318"/>
      </dsp:txXfrm>
    </dsp:sp>
    <dsp:sp modelId="{90FE2B99-1917-4964-B5D3-0031A0985A12}">
      <dsp:nvSpPr>
        <dsp:cNvPr id="0" name=""/>
        <dsp:cNvSpPr/>
      </dsp:nvSpPr>
      <dsp:spPr>
        <a:xfrm>
          <a:off x="0" y="2748559"/>
          <a:ext cx="6666833" cy="824850"/>
        </a:xfrm>
        <a:prstGeom prst="roundRect">
          <a:avLst/>
        </a:prstGeom>
        <a:gradFill rotWithShape="0">
          <a:gsLst>
            <a:gs pos="0">
              <a:schemeClr val="accent2">
                <a:hueOff val="3866169"/>
                <a:satOff val="-11096"/>
                <a:lumOff val="-17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866169"/>
                <a:satOff val="-11096"/>
                <a:lumOff val="-17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866169"/>
                <a:satOff val="-11096"/>
                <a:lumOff val="-17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säätiö komitean jäsenille,</a:t>
          </a:r>
          <a:endParaRPr lang="en-US" sz="1500" kern="1200"/>
        </a:p>
      </dsp:txBody>
      <dsp:txXfrm>
        <a:off x="40266" y="2788825"/>
        <a:ext cx="6586301" cy="744318"/>
      </dsp:txXfrm>
    </dsp:sp>
    <dsp:sp modelId="{3B5C78AC-9270-41D4-AAEF-7288EF4CF5A7}">
      <dsp:nvSpPr>
        <dsp:cNvPr id="0" name=""/>
        <dsp:cNvSpPr/>
      </dsp:nvSpPr>
      <dsp:spPr>
        <a:xfrm>
          <a:off x="0" y="3616610"/>
          <a:ext cx="6666833" cy="824850"/>
        </a:xfrm>
        <a:prstGeom prst="roundRect">
          <a:avLst/>
        </a:prstGeom>
        <a:gradFill rotWithShape="0">
          <a:gsLst>
            <a:gs pos="0">
              <a:schemeClr val="accent2">
                <a:hueOff val="5154891"/>
                <a:satOff val="-14794"/>
                <a:lumOff val="-2368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154891"/>
                <a:satOff val="-14794"/>
                <a:lumOff val="-2368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154891"/>
                <a:satOff val="-14794"/>
                <a:lumOff val="-2368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taloudenhoitajille </a:t>
          </a:r>
          <a:endParaRPr lang="en-US" sz="1500" kern="1200"/>
        </a:p>
      </dsp:txBody>
      <dsp:txXfrm>
        <a:off x="40266" y="3656876"/>
        <a:ext cx="6586301" cy="744318"/>
      </dsp:txXfrm>
    </dsp:sp>
    <dsp:sp modelId="{8A5E7449-74A8-4307-A22E-6ACD3FE31BB1}">
      <dsp:nvSpPr>
        <dsp:cNvPr id="0" name=""/>
        <dsp:cNvSpPr/>
      </dsp:nvSpPr>
      <dsp:spPr>
        <a:xfrm>
          <a:off x="0" y="4484660"/>
          <a:ext cx="6666833" cy="82485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kaikille asiasta kiinnostuneille rotareille. </a:t>
          </a:r>
          <a:endParaRPr lang="en-US" sz="1500" kern="1200"/>
        </a:p>
      </dsp:txBody>
      <dsp:txXfrm>
        <a:off x="40266" y="4524926"/>
        <a:ext cx="6586301" cy="7443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C10E4A-B4C9-4214-B6D7-BF5F6FD17BE5}">
      <dsp:nvSpPr>
        <dsp:cNvPr id="0" name=""/>
        <dsp:cNvSpPr/>
      </dsp:nvSpPr>
      <dsp:spPr>
        <a:xfrm>
          <a:off x="0" y="296813"/>
          <a:ext cx="6666833" cy="156633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Klubin toimijoilla on ensisijainen vastuu klubin kelpoisuudesta </a:t>
          </a:r>
          <a:endParaRPr lang="en-US" sz="2800" kern="1200"/>
        </a:p>
      </dsp:txBody>
      <dsp:txXfrm>
        <a:off x="76462" y="373275"/>
        <a:ext cx="6513909" cy="1413413"/>
      </dsp:txXfrm>
    </dsp:sp>
    <dsp:sp modelId="{DC51125C-3AAA-4244-8EC7-4A7947725247}">
      <dsp:nvSpPr>
        <dsp:cNvPr id="0" name=""/>
        <dsp:cNvSpPr/>
      </dsp:nvSpPr>
      <dsp:spPr>
        <a:xfrm>
          <a:off x="0" y="1943791"/>
          <a:ext cx="6666833" cy="1566337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Klubin johdon tulee</a:t>
          </a:r>
          <a:endParaRPr lang="en-US" sz="2800" kern="1200"/>
        </a:p>
      </dsp:txBody>
      <dsp:txXfrm>
        <a:off x="76462" y="2020253"/>
        <a:ext cx="6513909" cy="1413413"/>
      </dsp:txXfrm>
    </dsp:sp>
    <dsp:sp modelId="{A9E708D9-C4AE-483E-8896-BEB47BB7FD49}">
      <dsp:nvSpPr>
        <dsp:cNvPr id="0" name=""/>
        <dsp:cNvSpPr/>
      </dsp:nvSpPr>
      <dsp:spPr>
        <a:xfrm>
          <a:off x="0" y="3590768"/>
          <a:ext cx="6666833" cy="1566337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Nimittää ainakin yksi henkilö toteuttamaan, hallinnoimaan ja     	ylläpitämään klubin kelpoisuutta</a:t>
          </a:r>
          <a:endParaRPr lang="en-US" sz="2800" kern="1200"/>
        </a:p>
      </dsp:txBody>
      <dsp:txXfrm>
        <a:off x="76462" y="3667230"/>
        <a:ext cx="6513909" cy="14134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C9671-B49E-4004-8F6A-19EF9D5C35F2}">
      <dsp:nvSpPr>
        <dsp:cNvPr id="0" name=""/>
        <dsp:cNvSpPr/>
      </dsp:nvSpPr>
      <dsp:spPr>
        <a:xfrm>
          <a:off x="0" y="96709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Klubilla on oltava kirjallinen taloushallinnon suunnitelma</a:t>
          </a:r>
          <a:endParaRPr lang="en-US" sz="2500" kern="1200"/>
        </a:p>
      </dsp:txBody>
      <dsp:txXfrm>
        <a:off x="48547" y="145256"/>
        <a:ext cx="6569739" cy="897406"/>
      </dsp:txXfrm>
    </dsp:sp>
    <dsp:sp modelId="{A9EB1015-98F8-40D4-9343-E66BEE63FCE0}">
      <dsp:nvSpPr>
        <dsp:cNvPr id="0" name=""/>
        <dsp:cNvSpPr/>
      </dsp:nvSpPr>
      <dsp:spPr>
        <a:xfrm>
          <a:off x="0" y="1163209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Sen tulee sisältää:</a:t>
          </a:r>
          <a:endParaRPr lang="en-US" sz="2500" kern="1200"/>
        </a:p>
      </dsp:txBody>
      <dsp:txXfrm>
        <a:off x="48547" y="1211756"/>
        <a:ext cx="6569739" cy="897406"/>
      </dsp:txXfrm>
    </dsp:sp>
    <dsp:sp modelId="{6B06E3D1-2434-4B37-93A8-4A2B65175B60}">
      <dsp:nvSpPr>
        <dsp:cNvPr id="0" name=""/>
        <dsp:cNvSpPr/>
      </dsp:nvSpPr>
      <dsp:spPr>
        <a:xfrm>
          <a:off x="0" y="22297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Hyvän hallinnon mukainen kirjanpito</a:t>
          </a:r>
          <a:endParaRPr lang="en-US" sz="2500" kern="1200"/>
        </a:p>
      </dsp:txBody>
      <dsp:txXfrm>
        <a:off x="48547" y="2278257"/>
        <a:ext cx="6569739" cy="897406"/>
      </dsp:txXfrm>
    </dsp:sp>
    <dsp:sp modelId="{33349C3F-EF15-4ACA-A7ED-79B4B67791E8}">
      <dsp:nvSpPr>
        <dsp:cNvPr id="0" name=""/>
        <dsp:cNvSpPr/>
      </dsp:nvSpPr>
      <dsp:spPr>
        <a:xfrm>
          <a:off x="0" y="32962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Erillinen tiliöinti</a:t>
          </a:r>
          <a:endParaRPr lang="en-US" sz="2500" kern="1200"/>
        </a:p>
      </dsp:txBody>
      <dsp:txXfrm>
        <a:off x="48547" y="3344757"/>
        <a:ext cx="6569739" cy="897406"/>
      </dsp:txXfrm>
    </dsp:sp>
    <dsp:sp modelId="{BE51CE86-ED4F-48A7-A2DA-9534519968AF}">
      <dsp:nvSpPr>
        <dsp:cNvPr id="0" name=""/>
        <dsp:cNvSpPr/>
      </dsp:nvSpPr>
      <dsp:spPr>
        <a:xfrm>
          <a:off x="0" y="43627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/>
            <a:t>Varojen käsittelyyn sisältyvät velvoitteet jaetaan useamman henkilön kesken</a:t>
          </a:r>
          <a:endParaRPr lang="en-US" sz="2500" kern="1200"/>
        </a:p>
      </dsp:txBody>
      <dsp:txXfrm>
        <a:off x="48547" y="4411257"/>
        <a:ext cx="6569739" cy="8974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D3042C-301C-4E2E-8591-4703B781B02E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B84E74-BA0D-4427-87B9-0B82572FDBC8}">
      <dsp:nvSpPr>
        <dsp:cNvPr id="0" name=""/>
        <dsp:cNvSpPr/>
      </dsp:nvSpPr>
      <dsp:spPr>
        <a:xfrm>
          <a:off x="0" y="665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1. pankkitiedot, mukaan lukien kopiot (myös aikaisemmista) tiliotteista</a:t>
          </a:r>
          <a:endParaRPr lang="en-US" sz="2000" kern="1200"/>
        </a:p>
      </dsp:txBody>
      <dsp:txXfrm>
        <a:off x="0" y="665"/>
        <a:ext cx="6666833" cy="778941"/>
      </dsp:txXfrm>
    </dsp:sp>
    <dsp:sp modelId="{EE75C604-D1E5-401B-9F00-1141977EF55F}">
      <dsp:nvSpPr>
        <dsp:cNvPr id="0" name=""/>
        <dsp:cNvSpPr/>
      </dsp:nvSpPr>
      <dsp:spPr>
        <a:xfrm>
          <a:off x="0" y="779606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1073936"/>
                <a:satOff val="-3082"/>
                <a:lumOff val="-49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073936"/>
                <a:satOff val="-3082"/>
                <a:lumOff val="-49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073936"/>
                <a:satOff val="-3082"/>
                <a:lumOff val="-49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1073936"/>
              <a:satOff val="-3082"/>
              <a:lumOff val="-493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52A36B-94F1-4B39-86AE-89D59F30D043}">
      <dsp:nvSpPr>
        <dsp:cNvPr id="0" name=""/>
        <dsp:cNvSpPr/>
      </dsp:nvSpPr>
      <dsp:spPr>
        <a:xfrm>
          <a:off x="0" y="779606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2. klubin kelpoisuuteen liittyvät asiakirjat, mukaan lukien kopio allekirjoitetusta klubin yhteistyösitoumuksesta (MOU)</a:t>
          </a:r>
          <a:endParaRPr lang="en-US" sz="2000" kern="1200"/>
        </a:p>
      </dsp:txBody>
      <dsp:txXfrm>
        <a:off x="0" y="779606"/>
        <a:ext cx="6666833" cy="778941"/>
      </dsp:txXfrm>
    </dsp:sp>
    <dsp:sp modelId="{D5FA975A-00FA-425B-970B-D1AB61D1287E}">
      <dsp:nvSpPr>
        <dsp:cNvPr id="0" name=""/>
        <dsp:cNvSpPr/>
      </dsp:nvSpPr>
      <dsp:spPr>
        <a:xfrm>
          <a:off x="0" y="1558548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BCED89-8C5C-4FE4-AD3A-CCD4A4D59F00}">
      <dsp:nvSpPr>
        <dsp:cNvPr id="0" name=""/>
        <dsp:cNvSpPr/>
      </dsp:nvSpPr>
      <dsp:spPr>
        <a:xfrm>
          <a:off x="0" y="1558548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3. kirjalliset suunnitelmat ja toimintatapojen kuvaukset, mukaan lukien </a:t>
          </a:r>
          <a:endParaRPr lang="en-US" sz="2000" kern="1200"/>
        </a:p>
      </dsp:txBody>
      <dsp:txXfrm>
        <a:off x="0" y="1558548"/>
        <a:ext cx="6666833" cy="778941"/>
      </dsp:txXfrm>
    </dsp:sp>
    <dsp:sp modelId="{CD20AAED-CAF1-4174-8429-C203268A3B0D}">
      <dsp:nvSpPr>
        <dsp:cNvPr id="0" name=""/>
        <dsp:cNvSpPr/>
      </dsp:nvSpPr>
      <dsp:spPr>
        <a:xfrm>
          <a:off x="0" y="2337489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CE762F-4044-4B89-A92F-6256ECE3EC1C}">
      <dsp:nvSpPr>
        <dsp:cNvPr id="0" name=""/>
        <dsp:cNvSpPr/>
      </dsp:nvSpPr>
      <dsp:spPr>
        <a:xfrm>
          <a:off x="0" y="2337489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a. taloushallinnon suunnitelma</a:t>
          </a:r>
          <a:endParaRPr lang="en-US" sz="2000" kern="1200"/>
        </a:p>
      </dsp:txBody>
      <dsp:txXfrm>
        <a:off x="0" y="2337489"/>
        <a:ext cx="6666833" cy="778941"/>
      </dsp:txXfrm>
    </dsp:sp>
    <dsp:sp modelId="{04BB6D39-BDB6-4425-9B80-D63FB7E7AE69}">
      <dsp:nvSpPr>
        <dsp:cNvPr id="0" name=""/>
        <dsp:cNvSpPr/>
      </dsp:nvSpPr>
      <dsp:spPr>
        <a:xfrm>
          <a:off x="0" y="311643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30F777-2F25-41F0-B79E-A8169E46CB31}">
      <dsp:nvSpPr>
        <dsp:cNvPr id="0" name=""/>
        <dsp:cNvSpPr/>
      </dsp:nvSpPr>
      <dsp:spPr>
        <a:xfrm>
          <a:off x="0" y="3116430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b. arkistointisuunnitelma</a:t>
          </a:r>
          <a:endParaRPr lang="en-US" sz="2000" kern="1200"/>
        </a:p>
      </dsp:txBody>
      <dsp:txXfrm>
        <a:off x="0" y="3116430"/>
        <a:ext cx="6666833" cy="778941"/>
      </dsp:txXfrm>
    </dsp:sp>
    <dsp:sp modelId="{818F5C56-AE48-458E-9812-85099506CC9A}">
      <dsp:nvSpPr>
        <dsp:cNvPr id="0" name=""/>
        <dsp:cNvSpPr/>
      </dsp:nvSpPr>
      <dsp:spPr>
        <a:xfrm>
          <a:off x="0" y="3895371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5369678"/>
                <a:satOff val="-15411"/>
                <a:lumOff val="-2467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369678"/>
                <a:satOff val="-15411"/>
                <a:lumOff val="-2467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369678"/>
                <a:satOff val="-15411"/>
                <a:lumOff val="-2467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5369678"/>
              <a:satOff val="-15411"/>
              <a:lumOff val="-2467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7D5186-B660-4C94-88E3-FE8FA7ADE69B}">
      <dsp:nvSpPr>
        <dsp:cNvPr id="0" name=""/>
        <dsp:cNvSpPr/>
      </dsp:nvSpPr>
      <dsp:spPr>
        <a:xfrm>
          <a:off x="0" y="3895371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c. suunnitelma pankkitilin käyttöoikeuksien siirrosta</a:t>
          </a:r>
          <a:endParaRPr lang="en-US" sz="2000" kern="1200"/>
        </a:p>
      </dsp:txBody>
      <dsp:txXfrm>
        <a:off x="0" y="3895371"/>
        <a:ext cx="6666833" cy="778941"/>
      </dsp:txXfrm>
    </dsp:sp>
    <dsp:sp modelId="{82DE4835-CE4F-4CD5-9E0E-D37DF2B02C28}">
      <dsp:nvSpPr>
        <dsp:cNvPr id="0" name=""/>
        <dsp:cNvSpPr/>
      </dsp:nvSpPr>
      <dsp:spPr>
        <a:xfrm>
          <a:off x="0" y="4674313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0DAF18-932C-48E9-A139-83DE2C59C32C}">
      <dsp:nvSpPr>
        <dsp:cNvPr id="0" name=""/>
        <dsp:cNvSpPr/>
      </dsp:nvSpPr>
      <dsp:spPr>
        <a:xfrm>
          <a:off x="0" y="4674313"/>
          <a:ext cx="6666833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4. apurahoihin liittyvä tieto, mukaan lukien kaikki kuitit ja tositteet </a:t>
          </a:r>
          <a:endParaRPr lang="en-US" sz="2000" kern="1200"/>
        </a:p>
      </dsp:txBody>
      <dsp:txXfrm>
        <a:off x="0" y="4674313"/>
        <a:ext cx="6666833" cy="7789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632184-B07A-46CF-BF76-9817D827C313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D00F52-6C06-48D3-A94A-CB567BA3A9FF}">
      <dsp:nvSpPr>
        <dsp:cNvPr id="0" name=""/>
        <dsp:cNvSpPr/>
      </dsp:nvSpPr>
      <dsp:spPr>
        <a:xfrm>
          <a:off x="0" y="665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/>
            <a:t>Allekirjoitus:</a:t>
          </a:r>
          <a:endParaRPr lang="en-US" sz="3000" kern="1200"/>
        </a:p>
      </dsp:txBody>
      <dsp:txXfrm>
        <a:off x="0" y="665"/>
        <a:ext cx="6666833" cy="1090517"/>
      </dsp:txXfrm>
    </dsp:sp>
    <dsp:sp modelId="{2A9C4965-AF7A-47CF-9798-AAAD01E4E64B}">
      <dsp:nvSpPr>
        <dsp:cNvPr id="0" name=""/>
        <dsp:cNvSpPr/>
      </dsp:nvSpPr>
      <dsp:spPr>
        <a:xfrm>
          <a:off x="0" y="1091183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384D45-9224-486D-8677-CEBC7E58DBD5}">
      <dsp:nvSpPr>
        <dsp:cNvPr id="0" name=""/>
        <dsp:cNvSpPr/>
      </dsp:nvSpPr>
      <dsp:spPr>
        <a:xfrm>
          <a:off x="0" y="1091183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/>
            <a:t>Nykyinen presidentti</a:t>
          </a:r>
          <a:endParaRPr lang="en-US" sz="3000" kern="1200"/>
        </a:p>
      </dsp:txBody>
      <dsp:txXfrm>
        <a:off x="0" y="1091183"/>
        <a:ext cx="6666833" cy="1090517"/>
      </dsp:txXfrm>
    </dsp:sp>
    <dsp:sp modelId="{C2216FA6-A24E-45FD-95D2-B4764BE06FEF}">
      <dsp:nvSpPr>
        <dsp:cNvPr id="0" name=""/>
        <dsp:cNvSpPr/>
      </dsp:nvSpPr>
      <dsp:spPr>
        <a:xfrm>
          <a:off x="0" y="2181701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6E0CD9-60D7-4027-8168-2DFCF954D1ED}">
      <dsp:nvSpPr>
        <dsp:cNvPr id="0" name=""/>
        <dsp:cNvSpPr/>
      </dsp:nvSpPr>
      <dsp:spPr>
        <a:xfrm>
          <a:off x="0" y="2181701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/>
            <a:t>Tuleva presidentti.</a:t>
          </a:r>
          <a:endParaRPr lang="en-US" sz="3000" kern="1200"/>
        </a:p>
      </dsp:txBody>
      <dsp:txXfrm>
        <a:off x="0" y="2181701"/>
        <a:ext cx="6666833" cy="1090517"/>
      </dsp:txXfrm>
    </dsp:sp>
    <dsp:sp modelId="{ACFAB696-843C-42C2-ACD6-727EE4AE02E5}">
      <dsp:nvSpPr>
        <dsp:cNvPr id="0" name=""/>
        <dsp:cNvSpPr/>
      </dsp:nvSpPr>
      <dsp:spPr>
        <a:xfrm>
          <a:off x="0" y="3272218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195DF3-A9C9-422D-905F-9E58F67C0571}">
      <dsp:nvSpPr>
        <dsp:cNvPr id="0" name=""/>
        <dsp:cNvSpPr/>
      </dsp:nvSpPr>
      <dsp:spPr>
        <a:xfrm>
          <a:off x="0" y="3272218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/>
            <a:t>Allekirjoitettu MUO säilytetään klubin arkistossa.</a:t>
          </a:r>
          <a:endParaRPr lang="en-US" sz="3000" kern="1200"/>
        </a:p>
      </dsp:txBody>
      <dsp:txXfrm>
        <a:off x="0" y="3272218"/>
        <a:ext cx="6666833" cy="1090517"/>
      </dsp:txXfrm>
    </dsp:sp>
    <dsp:sp modelId="{E68182EB-7971-460D-85B4-00F9217BD6D5}">
      <dsp:nvSpPr>
        <dsp:cNvPr id="0" name=""/>
        <dsp:cNvSpPr/>
      </dsp:nvSpPr>
      <dsp:spPr>
        <a:xfrm>
          <a:off x="0" y="4362736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D3E303-FA9B-469F-9D96-3F4E56159C3E}">
      <dsp:nvSpPr>
        <dsp:cNvPr id="0" name=""/>
        <dsp:cNvSpPr/>
      </dsp:nvSpPr>
      <dsp:spPr>
        <a:xfrm>
          <a:off x="0" y="4362736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000" kern="1200"/>
            <a:t>Kopio allekirjoitus sivusta hakemuksen mukana säätiölle.</a:t>
          </a:r>
          <a:endParaRPr lang="en-US" sz="3000" kern="1200"/>
        </a:p>
      </dsp:txBody>
      <dsp:txXfrm>
        <a:off x="0" y="4362736"/>
        <a:ext cx="6666833" cy="1090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7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10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59F331-1E0E-257F-62FC-5EB750549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BFE0F57-9741-A860-DDF9-3C736B9C7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88AE00-29B3-F507-483A-2CBE74EC0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3F24E3-D896-D55F-092E-D05402A20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066FE0-ABB8-E5E6-5152-A4F3E7F9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1552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B0BFC3-463F-DA1E-2971-5FF786D01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F27CBF-E2BA-BB7D-ADAA-D3B385F54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C1DD863-319B-BD5C-78AE-FDAB5A74A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C6B9364-8BCD-E528-8489-DA64CDC76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B1BDA09-DADE-B190-ADE4-DBA7F2DE6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107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B19240-77C3-B2BD-2EF8-3BFFA0389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28A2C7C-1285-03B7-A904-416707DAE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F8BBA0B-F217-1428-00BC-D6564914B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5EF2ED-9004-D5C8-6642-332BFAC08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CFBEBCA-54EE-33DD-ED0E-6C19A8754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89637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22309A-0BF3-53D4-FC01-1631AC14B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C13C53-E070-C483-B6F2-100BC2689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3400880-6B97-1509-E285-538CA5250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E5F8EB7-76BB-4B49-B1CE-72A33526C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D9F7E85-D7A5-30A0-8250-C07754BE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82EC2CE-4A88-10E9-2051-940BD818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57459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F18883-3A94-F8DD-93E8-5C4143C53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B6041E0-6FBF-52F4-B406-5F2CB555C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3336C9C-7DEF-8ACD-1EFA-BD152FFB6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E218A12-4534-33FD-FCE6-575E93215C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02EBB1F-3632-6B5E-04E9-ED84D597F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AEF9ABF-92B3-CDE8-3792-F1EF4DB89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BE727C4-A35C-988A-19BD-F377ADE68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7085E5D-5A25-E59F-0A4B-26746897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81388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FBECB5-AC3B-2DB6-A36E-D194BB553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A4B86B7-115F-FF56-F433-F1064173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D93A779-A75E-DF71-6EC7-3397AC8B4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BF2B5B-1D8B-6603-DCED-BA5900C68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51849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25E6253-9D16-DDC5-1E88-36CE2B2FC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100A2DA-B0FA-1654-2166-54B4987BF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02A13F9-809A-24DC-3722-7716CBAB7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68560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2BB292-B452-A120-7FF1-8B665CA04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59F5DB-DE9F-6835-AA3D-BCD0FB06E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F7E0B8D-9F30-7299-DAE7-437803FA1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303C7CC-E5C6-4998-B722-6D4E5735A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2B45A59-221D-4BBB-8DC8-CAF5191E9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726BA7-585F-4B53-C46A-07E814058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8754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1AE980-9215-EBC8-14CE-DF85D1C6C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CDDAFBC-22DD-5FB2-9622-9E3CDFE48F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B2502A9-1DC2-4E50-854B-AF0A0B75B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E73E25D-734D-5DE5-1550-8447AEB6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DBDD14C-37FB-DE45-85DA-C54A1C61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5871C4-5715-40ED-00DB-8FFBC16A8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4979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413187-1F53-AD02-8129-149890099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AFCEB1E-BCF7-EED2-411E-FBB277C0E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F6E2372-8ABC-DA72-E7F8-2BA73F621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88B00E-CDFE-2D2B-0A6A-65B77BB0F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684F838-89BB-3CF2-9239-CB8F751E8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0384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C3EB5F1-7308-2FE3-1F5C-01314ECCBE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1C1E0F1-872E-3DBF-E661-57E04B98B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AD6AFF-D794-AA5E-211F-E1707C3FC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53D956A-3B67-0B0B-482B-D3664D3CF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37F2F8-531A-4EC6-3566-FCC792B3E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93155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93FEA5B-41CE-68FC-4330-A2CE0EE49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C2B0C3F-8D37-98FB-2E94-33DECC6EF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D47032B-CE51-716C-3146-F9EAE0198F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E5C54C-99A7-4A30-8EBC-82157F1AA426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C3CCD23-AFF0-EF23-B690-3B75091C7F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5202C3F-4D0B-9B79-61BF-0BDE06FE62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0C1A62-7BED-49CC-9772-D5069AD6980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9439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äden käsi kynä ja varjostus ympyrät">
            <a:extLst>
              <a:ext uri="{FF2B5EF4-FFF2-40B4-BE49-F238E27FC236}">
                <a16:creationId xmlns:a16="http://schemas.microsoft.com/office/drawing/2014/main" id="{CF6D923A-0A20-6BF9-5EFD-BF493CCC43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873" b="2560"/>
          <a:stretch>
            <a:fillRect/>
          </a:stretch>
        </p:blipFill>
        <p:spPr>
          <a:xfrm>
            <a:off x="9609" y="0"/>
            <a:ext cx="1219197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0DD717E-83FF-C6C8-4CC2-2FD1D92CC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137434"/>
            <a:ext cx="7800660" cy="1520987"/>
          </a:xfrm>
        </p:spPr>
        <p:txBody>
          <a:bodyPr anchor="t">
            <a:normAutofit/>
          </a:bodyPr>
          <a:lstStyle/>
          <a:p>
            <a:pPr algn="l"/>
            <a:r>
              <a:rPr lang="fi-FI" sz="1900">
                <a:solidFill>
                  <a:srgbClr val="FFFFFF"/>
                </a:solidFill>
              </a:rPr>
              <a:t>KLUBIN SITOUMUS ROTARYSÄÄTIÖN APURAHOJEN KÄYTÖSSÄ, KVALIFIOINTI</a:t>
            </a:r>
            <a:br>
              <a:rPr lang="fi-FI" sz="1900">
                <a:solidFill>
                  <a:srgbClr val="FFFFFF"/>
                </a:solidFill>
              </a:rPr>
            </a:br>
            <a:r>
              <a:rPr lang="fi-FI" sz="1900">
                <a:solidFill>
                  <a:srgbClr val="FFFFFF"/>
                </a:solidFill>
              </a:rPr>
              <a:t>Ohjeet on suomennettu ja muokattu TRF:n ohjeesta Club Qualification Memorandum of Understanding (MOU)</a:t>
            </a:r>
            <a:br>
              <a:rPr lang="fi-FI" sz="1900">
                <a:solidFill>
                  <a:srgbClr val="FFFFFF"/>
                </a:solidFill>
              </a:rPr>
            </a:br>
            <a:endParaRPr lang="fi-FI" sz="190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E6591CE-00AA-2A42-7E2B-D32D27325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707337"/>
            <a:ext cx="7549896" cy="2174618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fi-FI" sz="3200" dirty="0"/>
              <a:t>Voidakseen käyttää Rotarysäätiön projektiapurahoja klubin tulee sitoutua tässä kerrottuihin Rotarysäätiön edellyttämiin taloutta ja projektihallintoa koskeviin ohjeisiin ja menettelytapoihin</a:t>
            </a:r>
            <a:r>
              <a:rPr lang="fi-FI" sz="1800" dirty="0"/>
              <a:t>.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169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9AA3482-F67E-B37D-DF38-E0613AF5E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Klubin kelpoisuus, kvalifiointi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E10A5643-ECA4-CF1E-42C0-426C01D049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640547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7041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0295CA7-2A0A-0118-02F1-9338A6CFB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Klubin johdon vastuu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4ADD636D-56CC-2CCA-53E3-D65C8D3E78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46333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706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2B0CAC7-1DEE-4D4A-E08C-C6728172F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Apurahojen taloushallinto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3B83FE69-7533-2731-D6B6-B96ECDE597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549818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3894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D8A6D8A-42BD-C783-D9A5-D63225088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Asiakirjojen säilyttäminen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68588801-8915-9E53-2C64-A671CDF44F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38222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6706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B1750DF-A3CB-293F-1889-FB1CDC374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3700">
                <a:solidFill>
                  <a:srgbClr val="FFFFFF"/>
                </a:solidFill>
              </a:rPr>
              <a:t>Hyväksyminen ja sitoumus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820F42BB-DCFB-9182-529B-3379C7A300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57845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604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228</Words>
  <Application>Microsoft Office PowerPoint</Application>
  <PresentationFormat>Laajakuva</PresentationFormat>
  <Paragraphs>33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Office-teema</vt:lpstr>
      <vt:lpstr>KLUBIN SITOUMUS ROTARYSÄÄTIÖN APURAHOJEN KÄYTÖSSÄ, KVALIFIOINTI Ohjeet on suomennettu ja muokattu TRF:n ohjeesta Club Qualification Memorandum of Understanding (MOU) </vt:lpstr>
      <vt:lpstr>Klubin kelpoisuus, kvalifiointi</vt:lpstr>
      <vt:lpstr>Klubin johdon vastuu</vt:lpstr>
      <vt:lpstr>Apurahojen taloushallinto</vt:lpstr>
      <vt:lpstr>Asiakirjojen säilyttäminen</vt:lpstr>
      <vt:lpstr>Hyväksyminen ja sitoumus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Lauri Muona</dc:creator>
  <cp:lastModifiedBy>Lauri Muona</cp:lastModifiedBy>
  <cp:revision>1</cp:revision>
  <dcterms:created xsi:type="dcterms:W3CDTF">2026-08-24T09:51:17Z</dcterms:created>
  <dcterms:modified xsi:type="dcterms:W3CDTF">2026-09-08T10:35:56Z</dcterms:modified>
</cp:coreProperties>
</file>