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8" r:id="rId8"/>
    <p:sldId id="261" r:id="rId9"/>
    <p:sldId id="263" r:id="rId10"/>
    <p:sldId id="264" r:id="rId11"/>
    <p:sldId id="269" r:id="rId12"/>
    <p:sldId id="270" r:id="rId13"/>
    <p:sldId id="265" r:id="rId14"/>
    <p:sldId id="266" r:id="rId15"/>
    <p:sldId id="272" r:id="rId16"/>
    <p:sldId id="271" r:id="rId17"/>
    <p:sldId id="273" r:id="rId18"/>
    <p:sldId id="267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79" r:id="rId27"/>
    <p:sldId id="282" r:id="rId28"/>
    <p:sldId id="283" r:id="rId2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1030D47F-06C8-4BC4-B8F8-3B807B0D418F}">
          <p14:sldIdLst>
            <p14:sldId id="256"/>
            <p14:sldId id="257"/>
            <p14:sldId id="258"/>
            <p14:sldId id="259"/>
            <p14:sldId id="262"/>
            <p14:sldId id="260"/>
            <p14:sldId id="268"/>
            <p14:sldId id="261"/>
            <p14:sldId id="263"/>
            <p14:sldId id="264"/>
            <p14:sldId id="269"/>
            <p14:sldId id="270"/>
            <p14:sldId id="265"/>
            <p14:sldId id="266"/>
            <p14:sldId id="272"/>
            <p14:sldId id="271"/>
            <p14:sldId id="273"/>
            <p14:sldId id="267"/>
            <p14:sldId id="274"/>
            <p14:sldId id="275"/>
            <p14:sldId id="276"/>
            <p14:sldId id="277"/>
            <p14:sldId id="278"/>
            <p14:sldId id="280"/>
            <p14:sldId id="281"/>
            <p14:sldId id="279"/>
            <p14:sldId id="282"/>
            <p14:sldId id="2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102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4D6CB1-0F8A-489C-B544-FAA143658C47}" type="doc">
      <dgm:prSet loTypeId="urn:microsoft.com/office/officeart/2008/layout/LinedList" loCatId="list" qsTypeId="urn:microsoft.com/office/officeart/2005/8/quickstyle/simple1#42" qsCatId="simple" csTypeId="urn:microsoft.com/office/officeart/2005/8/colors/accent1_2#35" csCatId="accent1"/>
      <dgm:spPr/>
      <dgm:t>
        <a:bodyPr/>
        <a:lstStyle/>
        <a:p>
          <a:endParaRPr lang="en-US"/>
        </a:p>
      </dgm:t>
    </dgm:pt>
    <dgm:pt modelId="{84CE2E07-FD5E-4C04-9700-E9F5CF81730C}">
      <dgm:prSet/>
      <dgm:spPr/>
      <dgm:t>
        <a:bodyPr/>
        <a:lstStyle/>
        <a:p>
          <a:r>
            <a:rPr lang="fi-FI"/>
            <a:t>50 000–499 999 dollaria: Edunvalvojien piiri</a:t>
          </a:r>
          <a:endParaRPr lang="en-US"/>
        </a:p>
      </dgm:t>
    </dgm:pt>
    <dgm:pt modelId="{77F502F2-00AD-41F5-AF7D-EF932AB86F11}" type="parTrans" cxnId="{9179DB5A-8BC2-4419-8E2E-1CCB904DB292}">
      <dgm:prSet/>
      <dgm:spPr/>
      <dgm:t>
        <a:bodyPr/>
        <a:lstStyle/>
        <a:p>
          <a:endParaRPr lang="en-US"/>
        </a:p>
      </dgm:t>
    </dgm:pt>
    <dgm:pt modelId="{11F8B6AD-38CA-432B-B034-A02A3C8A8B49}" type="sibTrans" cxnId="{9179DB5A-8BC2-4419-8E2E-1CCB904DB292}">
      <dgm:prSet/>
      <dgm:spPr/>
      <dgm:t>
        <a:bodyPr/>
        <a:lstStyle/>
        <a:p>
          <a:endParaRPr lang="en-US"/>
        </a:p>
      </dgm:t>
    </dgm:pt>
    <dgm:pt modelId="{3AC7B31D-EA87-48BC-87F5-911982F0B4C7}">
      <dgm:prSet/>
      <dgm:spPr/>
      <dgm:t>
        <a:bodyPr/>
        <a:lstStyle/>
        <a:p>
          <a:r>
            <a:rPr lang="fi-FI"/>
            <a:t>500 000–999 999 dollaria: Puheenjohtajan piiri</a:t>
          </a:r>
          <a:endParaRPr lang="en-US"/>
        </a:p>
      </dgm:t>
    </dgm:pt>
    <dgm:pt modelId="{973D4F23-5AF4-4F39-B648-04268FEB4D04}" type="parTrans" cxnId="{8A6800D6-BBDB-44DD-A118-D4B931A2874E}">
      <dgm:prSet/>
      <dgm:spPr/>
      <dgm:t>
        <a:bodyPr/>
        <a:lstStyle/>
        <a:p>
          <a:endParaRPr lang="en-US"/>
        </a:p>
      </dgm:t>
    </dgm:pt>
    <dgm:pt modelId="{07DA2961-D28D-4E8F-801A-A1513BB0DB69}" type="sibTrans" cxnId="{8A6800D6-BBDB-44DD-A118-D4B931A2874E}">
      <dgm:prSet/>
      <dgm:spPr/>
      <dgm:t>
        <a:bodyPr/>
        <a:lstStyle/>
        <a:p>
          <a:endParaRPr lang="en-US"/>
        </a:p>
      </dgm:t>
    </dgm:pt>
    <dgm:pt modelId="{D512CBAF-0090-489F-89D1-5D64F888DC31}">
      <dgm:prSet/>
      <dgm:spPr/>
      <dgm:t>
        <a:bodyPr/>
        <a:lstStyle/>
        <a:p>
          <a:r>
            <a:rPr lang="fi-FI"/>
            <a:t>1 000 000–2 499 999 dollaria: Säätiöpiiri</a:t>
          </a:r>
          <a:endParaRPr lang="en-US"/>
        </a:p>
      </dgm:t>
    </dgm:pt>
    <dgm:pt modelId="{9F5FD572-75DF-411F-BCFA-9804AE75E647}" type="parTrans" cxnId="{C2DADF41-2B2D-4055-BF47-27D553299CED}">
      <dgm:prSet/>
      <dgm:spPr/>
      <dgm:t>
        <a:bodyPr/>
        <a:lstStyle/>
        <a:p>
          <a:endParaRPr lang="en-US"/>
        </a:p>
      </dgm:t>
    </dgm:pt>
    <dgm:pt modelId="{45AED066-E9C0-42BA-BBF8-467D87D807D6}" type="sibTrans" cxnId="{C2DADF41-2B2D-4055-BF47-27D553299CED}">
      <dgm:prSet/>
      <dgm:spPr/>
      <dgm:t>
        <a:bodyPr/>
        <a:lstStyle/>
        <a:p>
          <a:endParaRPr lang="en-US"/>
        </a:p>
      </dgm:t>
    </dgm:pt>
    <dgm:pt modelId="{6E292FF3-7B87-4F6A-840C-A267C58125F0}">
      <dgm:prSet/>
      <dgm:spPr/>
      <dgm:t>
        <a:bodyPr/>
        <a:lstStyle/>
        <a:p>
          <a:r>
            <a:rPr lang="fi-FI"/>
            <a:t>2 500 000–4 999 999 dollaria: Platinum Trustees Circle</a:t>
          </a:r>
          <a:endParaRPr lang="en-US"/>
        </a:p>
      </dgm:t>
    </dgm:pt>
    <dgm:pt modelId="{9BFBFBE2-A830-473C-95A4-DE9048A820B2}" type="parTrans" cxnId="{89F13E70-A824-4FDF-829E-29B6F308A4EB}">
      <dgm:prSet/>
      <dgm:spPr/>
      <dgm:t>
        <a:bodyPr/>
        <a:lstStyle/>
        <a:p>
          <a:endParaRPr lang="en-US"/>
        </a:p>
      </dgm:t>
    </dgm:pt>
    <dgm:pt modelId="{94D310EF-E099-461F-A84B-399B82576E03}" type="sibTrans" cxnId="{89F13E70-A824-4FDF-829E-29B6F308A4EB}">
      <dgm:prSet/>
      <dgm:spPr/>
      <dgm:t>
        <a:bodyPr/>
        <a:lstStyle/>
        <a:p>
          <a:endParaRPr lang="en-US"/>
        </a:p>
      </dgm:t>
    </dgm:pt>
    <dgm:pt modelId="{F35E4D8F-04F7-42E9-8268-0B05C3815BD7}">
      <dgm:prSet/>
      <dgm:spPr/>
      <dgm:t>
        <a:bodyPr/>
        <a:lstStyle/>
        <a:p>
          <a:r>
            <a:rPr lang="fi-FI"/>
            <a:t>5 000 000–9 999 999 dollaria: Platinum Chair's Circle</a:t>
          </a:r>
          <a:endParaRPr lang="en-US"/>
        </a:p>
      </dgm:t>
    </dgm:pt>
    <dgm:pt modelId="{3E02B6F2-2C4E-403B-B62E-6F84B3B016E3}" type="parTrans" cxnId="{F598266E-C00C-4399-8DA8-DA44A531063A}">
      <dgm:prSet/>
      <dgm:spPr/>
      <dgm:t>
        <a:bodyPr/>
        <a:lstStyle/>
        <a:p>
          <a:endParaRPr lang="en-US"/>
        </a:p>
      </dgm:t>
    </dgm:pt>
    <dgm:pt modelId="{F9478067-4F4C-4234-9D5B-FF2DAB360574}" type="sibTrans" cxnId="{F598266E-C00C-4399-8DA8-DA44A531063A}">
      <dgm:prSet/>
      <dgm:spPr/>
      <dgm:t>
        <a:bodyPr/>
        <a:lstStyle/>
        <a:p>
          <a:endParaRPr lang="en-US"/>
        </a:p>
      </dgm:t>
    </dgm:pt>
    <dgm:pt modelId="{6C8C2844-38FA-4767-832B-BA12BF7E5DC0}">
      <dgm:prSet/>
      <dgm:spPr/>
      <dgm:t>
        <a:bodyPr/>
        <a:lstStyle/>
        <a:p>
          <a:r>
            <a:rPr lang="fi-FI"/>
            <a:t>10 000 000+ dollaria: Platinum Foundation Circle</a:t>
          </a:r>
          <a:endParaRPr lang="en-US"/>
        </a:p>
      </dgm:t>
    </dgm:pt>
    <dgm:pt modelId="{6B67A5B1-3C2F-4245-AD26-420388FAAF85}" type="parTrans" cxnId="{B488A25D-3C02-465B-B104-171B055F4BF5}">
      <dgm:prSet/>
      <dgm:spPr/>
      <dgm:t>
        <a:bodyPr/>
        <a:lstStyle/>
        <a:p>
          <a:endParaRPr lang="en-US"/>
        </a:p>
      </dgm:t>
    </dgm:pt>
    <dgm:pt modelId="{A0DF32C5-A47A-4493-9638-628D022CD81E}" type="sibTrans" cxnId="{B488A25D-3C02-465B-B104-171B055F4BF5}">
      <dgm:prSet/>
      <dgm:spPr/>
      <dgm:t>
        <a:bodyPr/>
        <a:lstStyle/>
        <a:p>
          <a:endParaRPr lang="en-US"/>
        </a:p>
      </dgm:t>
    </dgm:pt>
    <dgm:pt modelId="{D82647F9-2B60-42E1-9430-0F2416B3C02E}" type="pres">
      <dgm:prSet presAssocID="{554D6CB1-0F8A-489C-B544-FAA143658C47}" presName="vert0" presStyleCnt="0">
        <dgm:presLayoutVars>
          <dgm:dir/>
          <dgm:animOne val="branch"/>
          <dgm:animLvl val="lvl"/>
        </dgm:presLayoutVars>
      </dgm:prSet>
      <dgm:spPr/>
    </dgm:pt>
    <dgm:pt modelId="{C63A8DF6-75DA-4886-B787-67CEFFD506D5}" type="pres">
      <dgm:prSet presAssocID="{84CE2E07-FD5E-4C04-9700-E9F5CF81730C}" presName="thickLine" presStyleLbl="alignNode1" presStyleIdx="0" presStyleCnt="6"/>
      <dgm:spPr/>
    </dgm:pt>
    <dgm:pt modelId="{772C435D-33CF-44F7-8064-3ACA71C3D8A8}" type="pres">
      <dgm:prSet presAssocID="{84CE2E07-FD5E-4C04-9700-E9F5CF81730C}" presName="horz1" presStyleCnt="0"/>
      <dgm:spPr/>
    </dgm:pt>
    <dgm:pt modelId="{DDEC6577-4680-40A3-B905-1DC0485362D5}" type="pres">
      <dgm:prSet presAssocID="{84CE2E07-FD5E-4C04-9700-E9F5CF81730C}" presName="tx1" presStyleLbl="revTx" presStyleIdx="0" presStyleCnt="6"/>
      <dgm:spPr/>
    </dgm:pt>
    <dgm:pt modelId="{A63E9E2A-9ACE-46D1-AE26-1382D3BCB117}" type="pres">
      <dgm:prSet presAssocID="{84CE2E07-FD5E-4C04-9700-E9F5CF81730C}" presName="vert1" presStyleCnt="0"/>
      <dgm:spPr/>
    </dgm:pt>
    <dgm:pt modelId="{5E4B95F6-28B0-4ECD-AE54-584855122E31}" type="pres">
      <dgm:prSet presAssocID="{3AC7B31D-EA87-48BC-87F5-911982F0B4C7}" presName="thickLine" presStyleLbl="alignNode1" presStyleIdx="1" presStyleCnt="6"/>
      <dgm:spPr/>
    </dgm:pt>
    <dgm:pt modelId="{89D36645-7CA3-4E1E-B46C-5D012B22D948}" type="pres">
      <dgm:prSet presAssocID="{3AC7B31D-EA87-48BC-87F5-911982F0B4C7}" presName="horz1" presStyleCnt="0"/>
      <dgm:spPr/>
    </dgm:pt>
    <dgm:pt modelId="{7C817D5D-BEFA-4C80-BC51-4548E15F53BD}" type="pres">
      <dgm:prSet presAssocID="{3AC7B31D-EA87-48BC-87F5-911982F0B4C7}" presName="tx1" presStyleLbl="revTx" presStyleIdx="1" presStyleCnt="6"/>
      <dgm:spPr/>
    </dgm:pt>
    <dgm:pt modelId="{2DAFDCC7-628F-4A3E-BE93-85216E4D0726}" type="pres">
      <dgm:prSet presAssocID="{3AC7B31D-EA87-48BC-87F5-911982F0B4C7}" presName="vert1" presStyleCnt="0"/>
      <dgm:spPr/>
    </dgm:pt>
    <dgm:pt modelId="{BED8FB7D-CA7E-4A45-A30E-E6C585BF965B}" type="pres">
      <dgm:prSet presAssocID="{D512CBAF-0090-489F-89D1-5D64F888DC31}" presName="thickLine" presStyleLbl="alignNode1" presStyleIdx="2" presStyleCnt="6"/>
      <dgm:spPr/>
    </dgm:pt>
    <dgm:pt modelId="{5A55DD5F-98E8-464F-8F0E-288B6EEF9157}" type="pres">
      <dgm:prSet presAssocID="{D512CBAF-0090-489F-89D1-5D64F888DC31}" presName="horz1" presStyleCnt="0"/>
      <dgm:spPr/>
    </dgm:pt>
    <dgm:pt modelId="{6D4A1BDC-D13B-42FC-A8B9-4C21699C7F8F}" type="pres">
      <dgm:prSet presAssocID="{D512CBAF-0090-489F-89D1-5D64F888DC31}" presName="tx1" presStyleLbl="revTx" presStyleIdx="2" presStyleCnt="6"/>
      <dgm:spPr/>
    </dgm:pt>
    <dgm:pt modelId="{014B2AFE-87A2-4586-9DD8-FCE2B748AB15}" type="pres">
      <dgm:prSet presAssocID="{D512CBAF-0090-489F-89D1-5D64F888DC31}" presName="vert1" presStyleCnt="0"/>
      <dgm:spPr/>
    </dgm:pt>
    <dgm:pt modelId="{75B359DB-1E2D-43A1-9928-1D025DF11E38}" type="pres">
      <dgm:prSet presAssocID="{6E292FF3-7B87-4F6A-840C-A267C58125F0}" presName="thickLine" presStyleLbl="alignNode1" presStyleIdx="3" presStyleCnt="6"/>
      <dgm:spPr/>
    </dgm:pt>
    <dgm:pt modelId="{7004FB7F-6262-452A-A7EC-08D9357A5425}" type="pres">
      <dgm:prSet presAssocID="{6E292FF3-7B87-4F6A-840C-A267C58125F0}" presName="horz1" presStyleCnt="0"/>
      <dgm:spPr/>
    </dgm:pt>
    <dgm:pt modelId="{B0D00E5F-6DDF-4980-89ED-EC2573FD01DE}" type="pres">
      <dgm:prSet presAssocID="{6E292FF3-7B87-4F6A-840C-A267C58125F0}" presName="tx1" presStyleLbl="revTx" presStyleIdx="3" presStyleCnt="6"/>
      <dgm:spPr/>
    </dgm:pt>
    <dgm:pt modelId="{8B4472B7-9F5A-4CEC-80F5-ECFE6331D7B8}" type="pres">
      <dgm:prSet presAssocID="{6E292FF3-7B87-4F6A-840C-A267C58125F0}" presName="vert1" presStyleCnt="0"/>
      <dgm:spPr/>
    </dgm:pt>
    <dgm:pt modelId="{54558190-8DC8-48C6-BA78-D5912C895E7C}" type="pres">
      <dgm:prSet presAssocID="{F35E4D8F-04F7-42E9-8268-0B05C3815BD7}" presName="thickLine" presStyleLbl="alignNode1" presStyleIdx="4" presStyleCnt="6"/>
      <dgm:spPr/>
    </dgm:pt>
    <dgm:pt modelId="{B70E783D-EF34-4FEA-AFE9-4E4338B3D5D4}" type="pres">
      <dgm:prSet presAssocID="{F35E4D8F-04F7-42E9-8268-0B05C3815BD7}" presName="horz1" presStyleCnt="0"/>
      <dgm:spPr/>
    </dgm:pt>
    <dgm:pt modelId="{5F4BC37E-3B26-438A-A71E-BF27646D94E1}" type="pres">
      <dgm:prSet presAssocID="{F35E4D8F-04F7-42E9-8268-0B05C3815BD7}" presName="tx1" presStyleLbl="revTx" presStyleIdx="4" presStyleCnt="6"/>
      <dgm:spPr/>
    </dgm:pt>
    <dgm:pt modelId="{B69726EC-BC74-4C03-A1A1-3C5ADC2644A3}" type="pres">
      <dgm:prSet presAssocID="{F35E4D8F-04F7-42E9-8268-0B05C3815BD7}" presName="vert1" presStyleCnt="0"/>
      <dgm:spPr/>
    </dgm:pt>
    <dgm:pt modelId="{65B3546F-C08D-4483-ABA2-32C2F89301C3}" type="pres">
      <dgm:prSet presAssocID="{6C8C2844-38FA-4767-832B-BA12BF7E5DC0}" presName="thickLine" presStyleLbl="alignNode1" presStyleIdx="5" presStyleCnt="6"/>
      <dgm:spPr/>
    </dgm:pt>
    <dgm:pt modelId="{481D7E2C-2E9F-4E17-9D4F-48CEF4715DF3}" type="pres">
      <dgm:prSet presAssocID="{6C8C2844-38FA-4767-832B-BA12BF7E5DC0}" presName="horz1" presStyleCnt="0"/>
      <dgm:spPr/>
    </dgm:pt>
    <dgm:pt modelId="{6D66BCBA-C1D8-47A2-BB86-DB0253492CDA}" type="pres">
      <dgm:prSet presAssocID="{6C8C2844-38FA-4767-832B-BA12BF7E5DC0}" presName="tx1" presStyleLbl="revTx" presStyleIdx="5" presStyleCnt="6"/>
      <dgm:spPr/>
    </dgm:pt>
    <dgm:pt modelId="{D2D19F44-C1C9-4FCC-94E4-0439537F7FEE}" type="pres">
      <dgm:prSet presAssocID="{6C8C2844-38FA-4767-832B-BA12BF7E5DC0}" presName="vert1" presStyleCnt="0"/>
      <dgm:spPr/>
    </dgm:pt>
  </dgm:ptLst>
  <dgm:cxnLst>
    <dgm:cxn modelId="{6451C51D-81F7-4822-9505-02AD736A4417}" type="presOf" srcId="{6C8C2844-38FA-4767-832B-BA12BF7E5DC0}" destId="{6D66BCBA-C1D8-47A2-BB86-DB0253492CDA}" srcOrd="0" destOrd="0" presId="urn:microsoft.com/office/officeart/2008/layout/LinedList"/>
    <dgm:cxn modelId="{5DFAC127-626A-4C46-9DB4-90E4D9F7A7CD}" type="presOf" srcId="{554D6CB1-0F8A-489C-B544-FAA143658C47}" destId="{D82647F9-2B60-42E1-9430-0F2416B3C02E}" srcOrd="0" destOrd="0" presId="urn:microsoft.com/office/officeart/2008/layout/LinedList"/>
    <dgm:cxn modelId="{BE42AD2F-1F36-4EC8-8995-6CBA8030D265}" type="presOf" srcId="{D512CBAF-0090-489F-89D1-5D64F888DC31}" destId="{6D4A1BDC-D13B-42FC-A8B9-4C21699C7F8F}" srcOrd="0" destOrd="0" presId="urn:microsoft.com/office/officeart/2008/layout/LinedList"/>
    <dgm:cxn modelId="{9DDEC43D-7D1E-479C-A6F7-A50B5824B480}" type="presOf" srcId="{F35E4D8F-04F7-42E9-8268-0B05C3815BD7}" destId="{5F4BC37E-3B26-438A-A71E-BF27646D94E1}" srcOrd="0" destOrd="0" presId="urn:microsoft.com/office/officeart/2008/layout/LinedList"/>
    <dgm:cxn modelId="{B488A25D-3C02-465B-B104-171B055F4BF5}" srcId="{554D6CB1-0F8A-489C-B544-FAA143658C47}" destId="{6C8C2844-38FA-4767-832B-BA12BF7E5DC0}" srcOrd="5" destOrd="0" parTransId="{6B67A5B1-3C2F-4245-AD26-420388FAAF85}" sibTransId="{A0DF32C5-A47A-4493-9638-628D022CD81E}"/>
    <dgm:cxn modelId="{C2DADF41-2B2D-4055-BF47-27D553299CED}" srcId="{554D6CB1-0F8A-489C-B544-FAA143658C47}" destId="{D512CBAF-0090-489F-89D1-5D64F888DC31}" srcOrd="2" destOrd="0" parTransId="{9F5FD572-75DF-411F-BCFA-9804AE75E647}" sibTransId="{45AED066-E9C0-42BA-BBF8-467D87D807D6}"/>
    <dgm:cxn modelId="{F598266E-C00C-4399-8DA8-DA44A531063A}" srcId="{554D6CB1-0F8A-489C-B544-FAA143658C47}" destId="{F35E4D8F-04F7-42E9-8268-0B05C3815BD7}" srcOrd="4" destOrd="0" parTransId="{3E02B6F2-2C4E-403B-B62E-6F84B3B016E3}" sibTransId="{F9478067-4F4C-4234-9D5B-FF2DAB360574}"/>
    <dgm:cxn modelId="{89F13E70-A824-4FDF-829E-29B6F308A4EB}" srcId="{554D6CB1-0F8A-489C-B544-FAA143658C47}" destId="{6E292FF3-7B87-4F6A-840C-A267C58125F0}" srcOrd="3" destOrd="0" parTransId="{9BFBFBE2-A830-473C-95A4-DE9048A820B2}" sibTransId="{94D310EF-E099-461F-A84B-399B82576E03}"/>
    <dgm:cxn modelId="{9179DB5A-8BC2-4419-8E2E-1CCB904DB292}" srcId="{554D6CB1-0F8A-489C-B544-FAA143658C47}" destId="{84CE2E07-FD5E-4C04-9700-E9F5CF81730C}" srcOrd="0" destOrd="0" parTransId="{77F502F2-00AD-41F5-AF7D-EF932AB86F11}" sibTransId="{11F8B6AD-38CA-432B-B034-A02A3C8A8B49}"/>
    <dgm:cxn modelId="{96C4EE89-6DE7-409C-9E9B-13544E129698}" type="presOf" srcId="{3AC7B31D-EA87-48BC-87F5-911982F0B4C7}" destId="{7C817D5D-BEFA-4C80-BC51-4548E15F53BD}" srcOrd="0" destOrd="0" presId="urn:microsoft.com/office/officeart/2008/layout/LinedList"/>
    <dgm:cxn modelId="{3974028E-DDDC-4CB5-950B-BB7087DD85EC}" type="presOf" srcId="{84CE2E07-FD5E-4C04-9700-E9F5CF81730C}" destId="{DDEC6577-4680-40A3-B905-1DC0485362D5}" srcOrd="0" destOrd="0" presId="urn:microsoft.com/office/officeart/2008/layout/LinedList"/>
    <dgm:cxn modelId="{031DD0C8-C567-49CD-A86F-183DDF459BBB}" type="presOf" srcId="{6E292FF3-7B87-4F6A-840C-A267C58125F0}" destId="{B0D00E5F-6DDF-4980-89ED-EC2573FD01DE}" srcOrd="0" destOrd="0" presId="urn:microsoft.com/office/officeart/2008/layout/LinedList"/>
    <dgm:cxn modelId="{8A6800D6-BBDB-44DD-A118-D4B931A2874E}" srcId="{554D6CB1-0F8A-489C-B544-FAA143658C47}" destId="{3AC7B31D-EA87-48BC-87F5-911982F0B4C7}" srcOrd="1" destOrd="0" parTransId="{973D4F23-5AF4-4F39-B648-04268FEB4D04}" sibTransId="{07DA2961-D28D-4E8F-801A-A1513BB0DB69}"/>
    <dgm:cxn modelId="{1937E800-2A83-4137-AAD3-C09167A249F9}" type="presParOf" srcId="{D82647F9-2B60-42E1-9430-0F2416B3C02E}" destId="{C63A8DF6-75DA-4886-B787-67CEFFD506D5}" srcOrd="0" destOrd="0" presId="urn:microsoft.com/office/officeart/2008/layout/LinedList"/>
    <dgm:cxn modelId="{6896679D-F142-4472-B088-09A21F08B882}" type="presParOf" srcId="{D82647F9-2B60-42E1-9430-0F2416B3C02E}" destId="{772C435D-33CF-44F7-8064-3ACA71C3D8A8}" srcOrd="1" destOrd="0" presId="urn:microsoft.com/office/officeart/2008/layout/LinedList"/>
    <dgm:cxn modelId="{10E559AC-C84B-4872-B8B8-1CB04770F47F}" type="presParOf" srcId="{772C435D-33CF-44F7-8064-3ACA71C3D8A8}" destId="{DDEC6577-4680-40A3-B905-1DC0485362D5}" srcOrd="0" destOrd="0" presId="urn:microsoft.com/office/officeart/2008/layout/LinedList"/>
    <dgm:cxn modelId="{804081E2-9795-406A-8FC6-ED0472FAA41B}" type="presParOf" srcId="{772C435D-33CF-44F7-8064-3ACA71C3D8A8}" destId="{A63E9E2A-9ACE-46D1-AE26-1382D3BCB117}" srcOrd="1" destOrd="0" presId="urn:microsoft.com/office/officeart/2008/layout/LinedList"/>
    <dgm:cxn modelId="{79B36038-EFD8-456D-BBCB-BFC298BEF195}" type="presParOf" srcId="{D82647F9-2B60-42E1-9430-0F2416B3C02E}" destId="{5E4B95F6-28B0-4ECD-AE54-584855122E31}" srcOrd="2" destOrd="0" presId="urn:microsoft.com/office/officeart/2008/layout/LinedList"/>
    <dgm:cxn modelId="{B3C4AED1-4DC2-4EB3-A239-BF11DA3E5FD9}" type="presParOf" srcId="{D82647F9-2B60-42E1-9430-0F2416B3C02E}" destId="{89D36645-7CA3-4E1E-B46C-5D012B22D948}" srcOrd="3" destOrd="0" presId="urn:microsoft.com/office/officeart/2008/layout/LinedList"/>
    <dgm:cxn modelId="{324387EC-14FD-4148-85C1-A9EA5C9814E8}" type="presParOf" srcId="{89D36645-7CA3-4E1E-B46C-5D012B22D948}" destId="{7C817D5D-BEFA-4C80-BC51-4548E15F53BD}" srcOrd="0" destOrd="0" presId="urn:microsoft.com/office/officeart/2008/layout/LinedList"/>
    <dgm:cxn modelId="{D551204D-01EA-4840-BCE0-232B28DF5849}" type="presParOf" srcId="{89D36645-7CA3-4E1E-B46C-5D012B22D948}" destId="{2DAFDCC7-628F-4A3E-BE93-85216E4D0726}" srcOrd="1" destOrd="0" presId="urn:microsoft.com/office/officeart/2008/layout/LinedList"/>
    <dgm:cxn modelId="{384B7298-E197-47B0-ACC2-DBD34FFCADBE}" type="presParOf" srcId="{D82647F9-2B60-42E1-9430-0F2416B3C02E}" destId="{BED8FB7D-CA7E-4A45-A30E-E6C585BF965B}" srcOrd="4" destOrd="0" presId="urn:microsoft.com/office/officeart/2008/layout/LinedList"/>
    <dgm:cxn modelId="{3DDDD3B5-3CDC-4C66-AA7C-AFE34527511E}" type="presParOf" srcId="{D82647F9-2B60-42E1-9430-0F2416B3C02E}" destId="{5A55DD5F-98E8-464F-8F0E-288B6EEF9157}" srcOrd="5" destOrd="0" presId="urn:microsoft.com/office/officeart/2008/layout/LinedList"/>
    <dgm:cxn modelId="{FB3E14A8-76DF-4168-BE7B-7B8BB8ABF6D8}" type="presParOf" srcId="{5A55DD5F-98E8-464F-8F0E-288B6EEF9157}" destId="{6D4A1BDC-D13B-42FC-A8B9-4C21699C7F8F}" srcOrd="0" destOrd="0" presId="urn:microsoft.com/office/officeart/2008/layout/LinedList"/>
    <dgm:cxn modelId="{A753FD87-D7BC-4C28-A9B6-14497E5F1E9B}" type="presParOf" srcId="{5A55DD5F-98E8-464F-8F0E-288B6EEF9157}" destId="{014B2AFE-87A2-4586-9DD8-FCE2B748AB15}" srcOrd="1" destOrd="0" presId="urn:microsoft.com/office/officeart/2008/layout/LinedList"/>
    <dgm:cxn modelId="{79B9D4CC-0C37-4F9A-8C8A-6EA9321E945E}" type="presParOf" srcId="{D82647F9-2B60-42E1-9430-0F2416B3C02E}" destId="{75B359DB-1E2D-43A1-9928-1D025DF11E38}" srcOrd="6" destOrd="0" presId="urn:microsoft.com/office/officeart/2008/layout/LinedList"/>
    <dgm:cxn modelId="{2842CDF6-EDD0-4918-9AFF-04E14F020995}" type="presParOf" srcId="{D82647F9-2B60-42E1-9430-0F2416B3C02E}" destId="{7004FB7F-6262-452A-A7EC-08D9357A5425}" srcOrd="7" destOrd="0" presId="urn:microsoft.com/office/officeart/2008/layout/LinedList"/>
    <dgm:cxn modelId="{6C07BADA-92EE-4B8A-907C-D7D2AC8135BE}" type="presParOf" srcId="{7004FB7F-6262-452A-A7EC-08D9357A5425}" destId="{B0D00E5F-6DDF-4980-89ED-EC2573FD01DE}" srcOrd="0" destOrd="0" presId="urn:microsoft.com/office/officeart/2008/layout/LinedList"/>
    <dgm:cxn modelId="{5F7F61ED-5774-4C60-9181-A11926DEC428}" type="presParOf" srcId="{7004FB7F-6262-452A-A7EC-08D9357A5425}" destId="{8B4472B7-9F5A-4CEC-80F5-ECFE6331D7B8}" srcOrd="1" destOrd="0" presId="urn:microsoft.com/office/officeart/2008/layout/LinedList"/>
    <dgm:cxn modelId="{FE617AEB-EF23-4BA7-8EB4-2021ED988265}" type="presParOf" srcId="{D82647F9-2B60-42E1-9430-0F2416B3C02E}" destId="{54558190-8DC8-48C6-BA78-D5912C895E7C}" srcOrd="8" destOrd="0" presId="urn:microsoft.com/office/officeart/2008/layout/LinedList"/>
    <dgm:cxn modelId="{88AEABDB-DD8F-43B1-93B2-EAE5BA78E7BC}" type="presParOf" srcId="{D82647F9-2B60-42E1-9430-0F2416B3C02E}" destId="{B70E783D-EF34-4FEA-AFE9-4E4338B3D5D4}" srcOrd="9" destOrd="0" presId="urn:microsoft.com/office/officeart/2008/layout/LinedList"/>
    <dgm:cxn modelId="{36CA7CD6-A236-4ADA-8BF3-7E7E6D6402A4}" type="presParOf" srcId="{B70E783D-EF34-4FEA-AFE9-4E4338B3D5D4}" destId="{5F4BC37E-3B26-438A-A71E-BF27646D94E1}" srcOrd="0" destOrd="0" presId="urn:microsoft.com/office/officeart/2008/layout/LinedList"/>
    <dgm:cxn modelId="{FC49B2A2-6887-4CE3-AD36-9522A00D0DA4}" type="presParOf" srcId="{B70E783D-EF34-4FEA-AFE9-4E4338B3D5D4}" destId="{B69726EC-BC74-4C03-A1A1-3C5ADC2644A3}" srcOrd="1" destOrd="0" presId="urn:microsoft.com/office/officeart/2008/layout/LinedList"/>
    <dgm:cxn modelId="{6E39694F-7D07-405F-9FED-B63A1B097A98}" type="presParOf" srcId="{D82647F9-2B60-42E1-9430-0F2416B3C02E}" destId="{65B3546F-C08D-4483-ABA2-32C2F89301C3}" srcOrd="10" destOrd="0" presId="urn:microsoft.com/office/officeart/2008/layout/LinedList"/>
    <dgm:cxn modelId="{FBCDD83C-F5F6-45FF-9D1D-1C37483B858D}" type="presParOf" srcId="{D82647F9-2B60-42E1-9430-0F2416B3C02E}" destId="{481D7E2C-2E9F-4E17-9D4F-48CEF4715DF3}" srcOrd="11" destOrd="0" presId="urn:microsoft.com/office/officeart/2008/layout/LinedList"/>
    <dgm:cxn modelId="{5E6C9E2A-BDA8-40B9-BA96-27EA03561E0C}" type="presParOf" srcId="{481D7E2C-2E9F-4E17-9D4F-48CEF4715DF3}" destId="{6D66BCBA-C1D8-47A2-BB86-DB0253492CDA}" srcOrd="0" destOrd="0" presId="urn:microsoft.com/office/officeart/2008/layout/LinedList"/>
    <dgm:cxn modelId="{BA88433F-CB07-4A3A-97B9-849328B80A1C}" type="presParOf" srcId="{481D7E2C-2E9F-4E17-9D4F-48CEF4715DF3}" destId="{D2D19F44-C1C9-4FCC-94E4-0439537F7FE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A8DF6-75DA-4886-B787-67CEFFD506D5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EC6577-4680-40A3-B905-1DC0485362D5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300" kern="1200"/>
            <a:t>50 000–499 999 dollaria: Edunvalvojien piiri</a:t>
          </a:r>
          <a:endParaRPr lang="en-US" sz="3300" kern="1200"/>
        </a:p>
      </dsp:txBody>
      <dsp:txXfrm>
        <a:off x="0" y="2124"/>
        <a:ext cx="10515600" cy="724514"/>
      </dsp:txXfrm>
    </dsp:sp>
    <dsp:sp modelId="{5E4B95F6-28B0-4ECD-AE54-584855122E31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17D5D-BEFA-4C80-BC51-4548E15F53BD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300" kern="1200"/>
            <a:t>500 000–999 999 dollaria: Puheenjohtajan piiri</a:t>
          </a:r>
          <a:endParaRPr lang="en-US" sz="3300" kern="1200"/>
        </a:p>
      </dsp:txBody>
      <dsp:txXfrm>
        <a:off x="0" y="726639"/>
        <a:ext cx="10515600" cy="724514"/>
      </dsp:txXfrm>
    </dsp:sp>
    <dsp:sp modelId="{BED8FB7D-CA7E-4A45-A30E-E6C585BF965B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A1BDC-D13B-42FC-A8B9-4C21699C7F8F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300" kern="1200"/>
            <a:t>1 000 000–2 499 999 dollaria: Säätiöpiiri</a:t>
          </a:r>
          <a:endParaRPr lang="en-US" sz="3300" kern="1200"/>
        </a:p>
      </dsp:txBody>
      <dsp:txXfrm>
        <a:off x="0" y="1451154"/>
        <a:ext cx="10515600" cy="724514"/>
      </dsp:txXfrm>
    </dsp:sp>
    <dsp:sp modelId="{75B359DB-1E2D-43A1-9928-1D025DF11E38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00E5F-6DDF-4980-89ED-EC2573FD01DE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300" kern="1200"/>
            <a:t>2 500 000–4 999 999 dollaria: Platinum Trustees Circle</a:t>
          </a:r>
          <a:endParaRPr lang="en-US" sz="3300" kern="1200"/>
        </a:p>
      </dsp:txBody>
      <dsp:txXfrm>
        <a:off x="0" y="2175669"/>
        <a:ext cx="10515600" cy="724514"/>
      </dsp:txXfrm>
    </dsp:sp>
    <dsp:sp modelId="{54558190-8DC8-48C6-BA78-D5912C895E7C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BC37E-3B26-438A-A71E-BF27646D94E1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300" kern="1200"/>
            <a:t>5 000 000–9 999 999 dollaria: Platinum Chair's Circle</a:t>
          </a:r>
          <a:endParaRPr lang="en-US" sz="3300" kern="1200"/>
        </a:p>
      </dsp:txBody>
      <dsp:txXfrm>
        <a:off x="0" y="2900183"/>
        <a:ext cx="10515600" cy="724514"/>
      </dsp:txXfrm>
    </dsp:sp>
    <dsp:sp modelId="{65B3546F-C08D-4483-ABA2-32C2F89301C3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66BCBA-C1D8-47A2-BB86-DB0253492CDA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300" kern="1200"/>
            <a:t>10 000 000+ dollaria: Platinum Foundation Circle</a:t>
          </a:r>
          <a:endParaRPr lang="en-US" sz="3300" kern="1200"/>
        </a:p>
      </dsp:txBody>
      <dsp:txXfrm>
        <a:off x="0" y="3624698"/>
        <a:ext cx="10515600" cy="724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7D1A54-65A7-5653-1886-965A635E1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63E192A-2B40-B27A-DA24-BE68893177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3EC960B-75A9-41B0-0D25-7ED3CF6E4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5ACCD9F-3F9B-6735-A98D-D676F7264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FDDC7C-3F7D-86C6-6A61-CAF64BD7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001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D112E5-5676-3B94-F55B-50DAB81F0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26ABD7-E72D-0809-14B3-42463DB53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422F57-A425-6FBE-AB78-E6D9949B8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6195EE1-D1DA-6759-CDCC-BE016396C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6FB43D2-7820-5412-9674-F69C0A63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5554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AFEA69-E1F3-5334-09A8-560B42B8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173ED2-893C-3163-1F0C-677166BB4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EAA484-E8E7-4A42-D508-BCF0514FF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7364FE-2C61-2123-64C5-E8140152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7E15B15-3B0F-38B5-B4CE-147950DF9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4464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E0BC73-E382-4F77-7F49-F056D5B6F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CF9625-91DD-9494-4E6F-E3B06B9646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7A7928C-2E86-7717-BA63-5D262D245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C5F8D33-A2B3-1F0B-C9E4-65F70B76A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4F9F794-4076-9E8C-D411-5D547075E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0914FFD-389D-56B2-C3E0-F00806655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990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9B5272-805D-2A0D-F7A0-25E9D4CAA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B3EFA1D-D178-B4D7-13E0-0983F7E1E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9D18CBB-7EA2-022E-E4E7-33B64E418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C93C21C-C151-493B-BBA8-39EBCD7F4B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0CD4313-5349-BF1A-1E92-3E5550F26C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EAF0643-474E-2F55-F048-7C946CC36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F0C6CF5-0823-F26A-AE53-11291E6C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8F7FDB1-06A1-A107-7F63-B8F7FAA1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4736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09FD5D-E9A5-1DA3-3FC7-6E5F47623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7C01AD4-F72A-80B5-C29F-1E70C6211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3AE6365-3769-B847-5C4A-84347A528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AE39815-055E-D8C3-9D5C-6491EA2EB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608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FF3280E-228A-7ACD-C953-C78283043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5E77DE6-4C52-E6F5-416C-7061D0F30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F778762-143D-29C3-0E3C-C75196592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6385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23A95E-EA5B-0E1C-6E11-60C435593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87EDD9-F046-3AAA-7396-1BD4B9E66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0ABE141-C084-9F97-EB8B-1FC93250B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B11283E-8E9E-335C-D5DD-03E1E89EC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7B93AF5-2AE0-AC6B-6E0A-6E1FB9F5E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FFA157-A87A-4C92-81A3-70A4E3FCA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482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AA7B4C-B305-8A84-598E-234655B94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3ED1F7E-FEB8-C5EA-9E7D-BB2832BFF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C85405A-44D0-2F85-8E26-28C4C4216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D1C69E3-BE20-BFE6-7277-78260038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6DA090C-E0ED-45B2-B829-22BF6AD5E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3C3C1FE-1D7F-2DB3-0FB1-89C5B520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385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7EC836-FF9B-AFDE-62B4-582C2808F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836701E-373F-384B-F186-3BFF67C04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B15FD4A-FDBF-F975-C579-06CCF4C13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9E4FE97-2C23-5DC9-399A-89C3B5687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541B370-D28A-86AC-C5FB-18EDCAB9C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9531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4ED333D-9591-D77D-9741-29D5168568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DF243A2-C8A8-9999-3D6C-DB457F89A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C77ACAD-3ADE-15F1-D363-A6292D68B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0CF3A0-20BE-565F-F3AB-45A93B45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B0B2B5F-B23E-F031-E4F9-4D7E081D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2952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419FF7F-6E47-6E79-F197-E7256DEFF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BBBB304-0593-2DD7-A70F-9E27928DC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4692CFF-E458-9BAD-95CF-6907B5EF1C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E0A2A8-B53B-4FAA-8E68-1DCE43391587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C8BB6F5-9AAB-F40D-010D-F030B2A57E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B38623-6CC1-7ECA-91FC-64C51A83F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A0F382-071C-4151-B9A1-AEF2195288B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916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626B3A71-1001-96B8-3439-4D1106884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JÄSENEN PALKITSEMINEN ROTARY MAAILMASSA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856C65FC-9CAE-1C95-A0D2-176640980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KLUBIN PÄÄTTÄMIÄ PALKITSEMISIA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65CBE44D-A53F-6D9F-73B5-AAEF94141A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  <a:p>
            <a:r>
              <a:rPr lang="fi-FI" dirty="0"/>
              <a:t>PALKITSEMINEN UUDESTA HYVÄSTÄ IDEASTA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18B68244-7953-F4BF-511C-8BF14CDFF6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KLUBIN MUKI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25733F3F-626F-F6DB-4DEB-C2AFD19E9F3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422558" y="3006133"/>
            <a:ext cx="2682472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6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CD062D36-4E6A-6305-B2DC-DA77BC59C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KLUBIN VALITSEMA VUODEN ROTARY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B103C6F4-4792-0D9F-EC0A-0F3E5D743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800" y="2470244"/>
            <a:ext cx="5334197" cy="3769835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4000" dirty="0"/>
              <a:t>KELLO, KIERTOPALKINTO</a:t>
            </a:r>
          </a:p>
        </p:txBody>
      </p:sp>
      <p:pic>
        <p:nvPicPr>
          <p:cNvPr id="11" name="Sisällön paikkamerkki 10">
            <a:extLst>
              <a:ext uri="{FF2B5EF4-FFF2-40B4-BE49-F238E27FC236}">
                <a16:creationId xmlns:a16="http://schemas.microsoft.com/office/drawing/2014/main" id="{0DB3B1AC-68FF-52D3-684E-A022C024E6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3422" r="2" b="2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7545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E5F1F91-5587-E095-866B-DE62BF454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PALKITSEMINEN HYVIN SUORITETUSTA PROJEKTISTA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59DD75-29F2-0030-8794-63DB389872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200"/>
          </a:p>
          <a:p>
            <a:r>
              <a:rPr lang="en-US" sz="2200"/>
              <a:t>ESIM. NUORISOLEIRI, KLUBIN VUOSISUUNNITELMAAN KUULUNUT PROJEKTI</a:t>
            </a:r>
          </a:p>
          <a:p>
            <a:endParaRPr lang="en-US" sz="2200"/>
          </a:p>
          <a:p>
            <a:r>
              <a:rPr lang="en-US" sz="2200" b="1"/>
              <a:t>KLUBI KYNÄT.</a:t>
            </a:r>
          </a:p>
          <a:p>
            <a:endParaRPr lang="en-US" sz="220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3E681346-4A89-C137-88CC-A8C449710A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-2" b="300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4903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739CA5-F0F5-48E1-8E8C-F24B7182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3EAD2937-F230-41D4-B9C5-975B129BF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D444A3-C338-4886-B7F1-4BA2AF46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7F95626-EBCB-0B11-975F-99F8839D0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56" y="1444741"/>
            <a:ext cx="9357865" cy="1041901"/>
          </a:xfrm>
        </p:spPr>
        <p:txBody>
          <a:bodyPr>
            <a:normAutofit/>
          </a:bodyPr>
          <a:lstStyle/>
          <a:p>
            <a:r>
              <a:rPr lang="fi-FI" sz="4000" dirty="0"/>
              <a:t>PALKITSEMINEN UUDESTA JÄSENESTÄ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F50901-1994-63C4-4CE4-72A2675659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52656" y="2701427"/>
            <a:ext cx="4483324" cy="2699968"/>
          </a:xfrm>
        </p:spPr>
        <p:txBody>
          <a:bodyPr>
            <a:normAutofit/>
          </a:bodyPr>
          <a:lstStyle/>
          <a:p>
            <a:endParaRPr lang="fi-FI" sz="2000"/>
          </a:p>
          <a:p>
            <a:endParaRPr lang="fi-FI" sz="2000"/>
          </a:p>
          <a:p>
            <a:endParaRPr lang="fi-FI" sz="2000"/>
          </a:p>
          <a:p>
            <a:r>
              <a:rPr lang="fi-FI" sz="2000"/>
              <a:t>KUMMIN KUNNIAKIRJA JA 500 PHF PISTETTÄ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6EB8DC0-ED98-8B72-8D7C-C510A7B00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701427"/>
            <a:ext cx="4554501" cy="2699968"/>
          </a:xfrm>
        </p:spPr>
        <p:txBody>
          <a:bodyPr>
            <a:normAutofit/>
          </a:bodyPr>
          <a:lstStyle/>
          <a:p>
            <a:r>
              <a:rPr lang="fi-FI" sz="1700" dirty="0"/>
              <a:t>KUNNIAKIRJA        </a:t>
            </a:r>
          </a:p>
          <a:p>
            <a:r>
              <a:rPr lang="fi-FI" sz="1700" dirty="0"/>
              <a:t>  		    KUMMILLE</a:t>
            </a:r>
          </a:p>
          <a:p>
            <a:r>
              <a:rPr lang="fi-FI" sz="1700" dirty="0"/>
              <a:t>PIIRIN 1430 XXXXXXXXXXXn KLUBI ARVOSTAA JA KIITTÄÄ KLUBIN   TOIMINNAN VAHVISTAMISESTA KLUBIN JÄSENTÄ</a:t>
            </a:r>
          </a:p>
          <a:p>
            <a:r>
              <a:rPr lang="fi-FI" sz="1700" dirty="0"/>
              <a:t>	XXXXXXXXXXXX   XXXXXXXXXXXXX</a:t>
            </a:r>
          </a:p>
          <a:p>
            <a:r>
              <a:rPr lang="fi-FI" sz="1700" dirty="0"/>
              <a:t>UUDEN JÄSENEN HANKKIMISESTA JA NIMEÄÄ HÄNET JÄSENEN KUMMIKSI</a:t>
            </a:r>
          </a:p>
          <a:p>
            <a:endParaRPr lang="fi-FI" sz="1700" dirty="0"/>
          </a:p>
          <a:p>
            <a:endParaRPr lang="fi-FI" sz="1700" dirty="0"/>
          </a:p>
        </p:txBody>
      </p:sp>
    </p:spTree>
    <p:extLst>
      <p:ext uri="{BB962C8B-B14F-4D97-AF65-F5344CB8AC3E}">
        <p14:creationId xmlns:p14="http://schemas.microsoft.com/office/powerpoint/2010/main" val="1035394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0BDC8DB-EEC4-0C71-EA0D-5A4FC2F72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KUNNIA JÄSENYYS 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E0D778-7C60-8480-44C8-630DE6A99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JÄSENELLE</a:t>
            </a:r>
          </a:p>
          <a:p>
            <a:r>
              <a:rPr lang="en-US" sz="2200" dirty="0"/>
              <a:t>ROTARYN EDUKSI TOIMINEELLE HENKILÖLLE</a:t>
            </a:r>
          </a:p>
          <a:p>
            <a:r>
              <a:rPr lang="en-US" sz="2200" dirty="0"/>
              <a:t>KUNNIAJÄSENEN PALKITSEMINEN SERTIFIKAATILLA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9F0BDCB-5C93-9FF4-E6FE-7A81FBA60A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-2" b="23979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9610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AF2821E-3838-298B-8E11-51C9DC68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/>
              <a:t>PIIRIN MYÖNTÄMÄ</a:t>
            </a:r>
            <a:br>
              <a:rPr lang="en-US" sz="3800"/>
            </a:br>
            <a:r>
              <a:rPr lang="en-US" sz="3800"/>
              <a:t>SUOMEN ROTARYN ANSIOMERKKI 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D1084D-36BB-A265-CD46-1C1FBB7FE1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1.LUOKAN ANSIOMERKKI</a:t>
            </a:r>
          </a:p>
          <a:p>
            <a:r>
              <a:rPr lang="en-US" sz="2200" dirty="0"/>
              <a:t>2 LUOKAN ANSIOMERKKI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C9C2455-1F56-B040-11C8-3BAF12CD85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1"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30485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382616B-C8BF-9310-EF90-56F7AC71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PALVELU VÄYLÄT PALKINTO (PIIRITASO)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4D9D32-E99E-AC16-55D2-A5510485C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AVENUES OF SERVICE AWARD 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52CC214-E042-BAAD-832D-5F89051EDC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54296" y="847838"/>
            <a:ext cx="7214616" cy="513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76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A3063C77-EAFC-B763-C6F2-66582F527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PALKINNOT, JOITA MYÖNTÄÄ ROTARY INTERNATIONAL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50CF3479-39C9-D8F1-6922-A2849920B2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KUVERNÖÖRI HAKEE KLUBIN EHDOTUKSESTA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97EB6645-D2AB-B146-A3D9-D96584A89E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SERVICE ABOVE SELF AVARD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C224E7CA-4C0B-6E4E-4D20-080D427A32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1" name="Sisällön paikkamerkki 10">
            <a:extLst>
              <a:ext uri="{FF2B5EF4-FFF2-40B4-BE49-F238E27FC236}">
                <a16:creationId xmlns:a16="http://schemas.microsoft.com/office/drawing/2014/main" id="{916B57E2-7CB0-1E27-60D8-3D5C66253DD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717792" y="1681163"/>
            <a:ext cx="4523231" cy="537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76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A71BCEFB-8603-D672-5918-CF6E40349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KUVERNÖÖRI HAKEE, RI MYÖNTÄÄ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864437D8-3AAB-B8FD-A5FB-C76A7F7E8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dirty="0"/>
              <a:t>AVENUES OF SERVICE AWARD (RI-LEVEL)</a:t>
            </a:r>
          </a:p>
        </p:txBody>
      </p:sp>
      <p:pic>
        <p:nvPicPr>
          <p:cNvPr id="11" name="Sisällön paikkamerkki 10">
            <a:extLst>
              <a:ext uri="{FF2B5EF4-FFF2-40B4-BE49-F238E27FC236}">
                <a16:creationId xmlns:a16="http://schemas.microsoft.com/office/drawing/2014/main" id="{46295B63-0FAA-45A4-641A-89F6F7B5A8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7148" r="1762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0C9AD4A2-0C0B-8308-1D0F-B6E87D670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327" y="4220937"/>
            <a:ext cx="2469094" cy="18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61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C27C34B-E67F-7199-E97B-68B6FA90D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dirty="0"/>
              <a:t>PIIRIN ROTARYSÄÄTIÖ KOMITEAN MYÖNTÄMÄT PALKINNOT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7D436B-1D8F-6A3B-7455-B8C118211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200"/>
          </a:p>
          <a:p>
            <a:endParaRPr lang="en-US" sz="2200"/>
          </a:p>
          <a:p>
            <a:endParaRPr lang="en-US" sz="2200"/>
          </a:p>
          <a:p>
            <a:r>
              <a:rPr lang="en-US" sz="2200"/>
              <a:t>ROTARY FOUNDATION DISTRICT SERVICE AWARD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F879508A-9697-49F5-3EDF-63B8520FC3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10565" r="2" b="12170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48482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A302A0D-225A-AE70-4BF5-90986EABB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TUKI POLION POISTAMISEEN 100 $ /V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E722AC-7813-47E3-A490-794C0796E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9397" y="4863114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48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PolioPlus Society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096077F-8BF2-3D0B-EAA6-786D2A20FB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44982" y="640080"/>
            <a:ext cx="5233243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79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930E49C-46ED-A72D-7025-A2E95F9E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TUKI VUOSIRAHASTOON 1000 $ /V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9F82BB-6A5E-403C-0E82-2E94EB4726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Paul Harris Society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1EA7B281-8287-9393-BC55-F29A593A85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54296" y="709803"/>
            <a:ext cx="7214616" cy="54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32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2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81FDD78-A9B6-EF3B-C362-77E588CED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ROTARY SÄÄTIÖN (TRF) PALKINNOT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ACA9C93-C9C6-493E-966B-C8967C7050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2366" y="2194102"/>
            <a:ext cx="3427001" cy="3908586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/>
          </a:p>
          <a:p>
            <a:endParaRPr lang="en-US" sz="2000"/>
          </a:p>
          <a:p>
            <a:r>
              <a:rPr lang="en-US" sz="2000"/>
              <a:t>ROTARY FOUNDATION CITATION FOR MERITORIOUS SERVICE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C25A3595-4D08-3C7B-7C37-8EB78BAB6C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45457" y="1548164"/>
            <a:ext cx="6155141" cy="378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11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9592F7-758C-3A65-A71C-382CD9907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ROTARYSÄÄTIÖN ERITYINEN PALVELUPALKINTO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7D57D26-9A0F-E75C-3132-F48E5F5244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ROTARY FOUNDATION DISTINGUISHED SERVICE AWARD</a:t>
            </a: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38613C4E-322A-EFCE-D8D1-6F457D8AAF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55559" y="1690688"/>
            <a:ext cx="5995203" cy="448627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9EE7C4F5-75E9-B1A9-E20D-A09F4CD2D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336" y="3319424"/>
            <a:ext cx="2426207" cy="238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083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2D1A242-AE0B-9309-BC19-E164DF8D6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fi-FI" sz="5000"/>
              <a:t>ROTARY SÄÄTIÖN TUNNUSTUS TUKIJALLE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7B602734-651B-C37D-15A6-A259B2DFF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lvl="1"/>
            <a:r>
              <a:rPr lang="fi-FI" sz="9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PHF</a:t>
            </a:r>
          </a:p>
        </p:txBody>
      </p:sp>
    </p:spTree>
    <p:extLst>
      <p:ext uri="{BB962C8B-B14F-4D97-AF65-F5344CB8AC3E}">
        <p14:creationId xmlns:p14="http://schemas.microsoft.com/office/powerpoint/2010/main" val="1626444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13273DE-1D98-D6CE-9A96-2ECE1BCDD8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20227" r="-1" b="22520"/>
          <a:stretch>
            <a:fillRect/>
          </a:stretch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70807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ruutu 5">
            <a:extLst>
              <a:ext uri="{FF2B5EF4-FFF2-40B4-BE49-F238E27FC236}">
                <a16:creationId xmlns:a16="http://schemas.microsoft.com/office/drawing/2014/main" id="{05E1B6A7-1F1D-023F-524A-705EDE9F355C}"/>
              </a:ext>
            </a:extLst>
          </p:cNvPr>
          <p:cNvSpPr txBox="1"/>
          <p:nvPr/>
        </p:nvSpPr>
        <p:spPr>
          <a:xfrm>
            <a:off x="803776" y="1755650"/>
            <a:ext cx="6986912" cy="44181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2 000–2 999,99 USD —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yksi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safiiri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3 000–3 999,99 USD —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kaksi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safiiria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4 000–4 999,99 USD —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kolme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safiiria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5 000–5 999,99 USD —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neljä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safiiria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6 000–6 999,99 USD —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viisi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safiiria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7 000–7 999,99 USD —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yksi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rubiini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8 000–8 999,99 USD —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kaksi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rubiinia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9 000–9 999,99 USD —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kolme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rubiinia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.</a:t>
            </a:r>
          </a:p>
        </p:txBody>
      </p:sp>
      <p:pic>
        <p:nvPicPr>
          <p:cNvPr id="10" name="Graphic 9" descr="Timantti">
            <a:extLst>
              <a:ext uri="{FF2B5EF4-FFF2-40B4-BE49-F238E27FC236}">
                <a16:creationId xmlns:a16="http://schemas.microsoft.com/office/drawing/2014/main" id="{EF95A4A7-96C4-70CC-B6C9-C066C3D8DC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72653" y="1980885"/>
            <a:ext cx="3548404" cy="3548404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391A0297-4A9D-4F6B-D74E-05EAA1B64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PHF-LUOKAT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0C8290F0-D63C-1EEA-7D19-0309897ED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2683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090453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090453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7AC3241-B76D-C624-49D2-FB4484CA2D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b="1844"/>
          <a:stretch>
            <a:fillRect/>
          </a:stretch>
        </p:blipFill>
        <p:spPr>
          <a:xfrm>
            <a:off x="1280667" y="677668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7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3609" y="168141"/>
            <a:ext cx="1009111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3609" y="168141"/>
            <a:ext cx="1009111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460" y="4428611"/>
            <a:ext cx="565207" cy="56520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460" y="4428611"/>
            <a:ext cx="565207" cy="56520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717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 Fill">
            <a:extLst>
              <a:ext uri="{FF2B5EF4-FFF2-40B4-BE49-F238E27FC236}">
                <a16:creationId xmlns:a16="http://schemas.microsoft.com/office/drawing/2014/main" id="{913AE63C-D5B4-45D1-ACFC-648CFFCF9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CEF60B-EF3F-4A5E-BDC6-A2D840B9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99CE9C4B-76CC-43D8-BCEF-0CE3808867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324D64-DFBA-4803-8BE2-87DDFA57AC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Color">
            <a:extLst>
              <a:ext uri="{FF2B5EF4-FFF2-40B4-BE49-F238E27FC236}">
                <a16:creationId xmlns:a16="http://schemas.microsoft.com/office/drawing/2014/main" id="{BF9E7B5D-88C3-4C36-A22E-93AA384BA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804" y="598259"/>
            <a:ext cx="10889442" cy="5680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34D4A6F4-0C29-B13D-0A79-2C8252241F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47307" y="982464"/>
            <a:ext cx="6711072" cy="488230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68497C33-C7F8-308B-5734-E61BF5333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756745"/>
            <a:ext cx="3778989" cy="31033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TUNNUSTUS YHTIÖLLE TAI YHTEISÖLLE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91B6F0-92BB-900D-90AA-D28F735BA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6384" y="3813621"/>
            <a:ext cx="3778988" cy="236772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  <a:p>
            <a:r>
              <a:rPr lang="en-US" sz="1800">
                <a:solidFill>
                  <a:schemeClr val="tx2"/>
                </a:solidFill>
              </a:rPr>
              <a:t>Certificate of Appreciation</a:t>
            </a:r>
          </a:p>
        </p:txBody>
      </p:sp>
    </p:spTree>
    <p:extLst>
      <p:ext uri="{BB962C8B-B14F-4D97-AF65-F5344CB8AC3E}">
        <p14:creationId xmlns:p14="http://schemas.microsoft.com/office/powerpoint/2010/main" val="3872540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BACA2E00-87C5-2C77-74C3-9443A07E4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fi-FI" sz="6600"/>
              <a:t>Major Donor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2596428-6E91-9A72-143D-7BC87E744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59" y="1188637"/>
            <a:ext cx="5973571" cy="4882979"/>
          </a:xfrm>
        </p:spPr>
        <p:txBody>
          <a:bodyPr anchor="ctr">
            <a:normAutofit/>
          </a:bodyPr>
          <a:lstStyle/>
          <a:p>
            <a:r>
              <a:rPr lang="it-IT" sz="3600" dirty="0"/>
              <a:t>Taso 1: 10 000–24 999 dollaria</a:t>
            </a:r>
          </a:p>
          <a:p>
            <a:r>
              <a:rPr lang="it-IT" sz="3600" dirty="0"/>
              <a:t>Taso 2: 25 000–49 999 dollaria</a:t>
            </a:r>
          </a:p>
          <a:p>
            <a:r>
              <a:rPr lang="it-IT" sz="3600" dirty="0"/>
              <a:t>Taso 3: 50 000–99 999 dollaria</a:t>
            </a:r>
          </a:p>
          <a:p>
            <a:r>
              <a:rPr lang="it-IT" sz="3600" dirty="0"/>
              <a:t>Taso 4: 100 000–249 999 dollaria</a:t>
            </a:r>
          </a:p>
          <a:p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809083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CC6BFB8-42F3-3CCA-C618-BE99D540E8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011" b="300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34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8A902BE-5393-2372-7967-4790130E6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Arch Klumph Societyn tunnustustasot</a:t>
            </a:r>
            <a:br>
              <a:rPr lang="fi-FI" dirty="0"/>
            </a:br>
            <a:endParaRPr lang="fi-FI" dirty="0"/>
          </a:p>
        </p:txBody>
      </p:sp>
      <p:graphicFrame>
        <p:nvGraphicFramePr>
          <p:cNvPr id="7" name="Sisällön paikkamerkki 4">
            <a:extLst>
              <a:ext uri="{FF2B5EF4-FFF2-40B4-BE49-F238E27FC236}">
                <a16:creationId xmlns:a16="http://schemas.microsoft.com/office/drawing/2014/main" id="{CDAE3757-8860-E184-5C3B-2E036CA503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6132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8D80CB7B-CA8D-C243-E4E1-B1E266FA0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1037" b="2049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6FA5441-99B0-FDAB-3466-DD6CD226D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6" y="5746071"/>
            <a:ext cx="7015499" cy="8522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GALLERIA</a:t>
            </a:r>
          </a:p>
        </p:txBody>
      </p:sp>
    </p:spTree>
    <p:extLst>
      <p:ext uri="{BB962C8B-B14F-4D97-AF65-F5344CB8AC3E}">
        <p14:creationId xmlns:p14="http://schemas.microsoft.com/office/powerpoint/2010/main" val="3619635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64F2EB5-7216-D5AE-B9B1-22D01BFD3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Benefactor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091E26E-9DAD-9E71-0E7C-250D942D2D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Benefactori on yksityishenkilö, joka ilmoittaa Rotarysäätiölle kirjallisesti, että hän on lisännyt Rotarysäätiön testamenttiinsa,</a:t>
            </a:r>
          </a:p>
          <a:p>
            <a:r>
              <a:rPr lang="en-US" sz="2000"/>
              <a:t> tai joka lahjoittaa vähintään</a:t>
            </a:r>
          </a:p>
          <a:p>
            <a:pPr marL="0"/>
            <a:r>
              <a:rPr lang="en-US" sz="2000"/>
              <a:t> 1 000 USD Lahjarahastoon</a:t>
            </a:r>
          </a:p>
          <a:p>
            <a:endParaRPr lang="en-US" sz="2000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CF99D953-9207-0B29-CB7E-76EA594DDD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7469" r="20239" b="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75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B98AD39-0820-62BE-5573-A02C50C36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078" y="643466"/>
            <a:ext cx="349584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5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2DBBBA-24B4-2DC9-BFB7-B6C4ADF48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Bequest Society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9D5104-0219-CAE4-4164-CF3E701C6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Säätiölle vähintään 10 000 USD:n testamenttilahjoituksen</a:t>
            </a:r>
          </a:p>
          <a:p>
            <a:r>
              <a:rPr lang="fi-FI" dirty="0"/>
              <a:t>Tasot:</a:t>
            </a:r>
          </a:p>
          <a:p>
            <a:r>
              <a:rPr lang="fi-FI" dirty="0"/>
              <a:t>10 000 – 24 999,99 USD — taso 1</a:t>
            </a:r>
          </a:p>
          <a:p>
            <a:r>
              <a:rPr lang="fi-FI" dirty="0"/>
              <a:t>25 000 – 49 999,99 USD — taso 2</a:t>
            </a:r>
          </a:p>
          <a:p>
            <a:r>
              <a:rPr lang="fi-FI" dirty="0"/>
              <a:t>50 000 – 99 999,99 USD — taso 3</a:t>
            </a:r>
          </a:p>
          <a:p>
            <a:r>
              <a:rPr lang="fi-FI" dirty="0"/>
              <a:t>100 000–249 999,99 USD — taso 4</a:t>
            </a:r>
          </a:p>
          <a:p>
            <a:r>
              <a:rPr lang="fi-FI" dirty="0"/>
              <a:t>250 000–499 999,99 USD — taso 5</a:t>
            </a:r>
          </a:p>
          <a:p>
            <a:r>
              <a:rPr lang="fi-FI" dirty="0"/>
              <a:t>500 000–999 999,99 USD — taso 6</a:t>
            </a:r>
          </a:p>
          <a:p>
            <a:r>
              <a:rPr lang="fi-FI" dirty="0"/>
              <a:t>vähintään 1 000 000 USD — taso 7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34414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483C616-5496-3AFE-1A13-5F2122218D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43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14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3DA4271-8ECF-6670-70F5-16036BAB43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940" b="284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09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432</Words>
  <Application>Microsoft Office PowerPoint</Application>
  <PresentationFormat>Laajakuva</PresentationFormat>
  <Paragraphs>105</Paragraphs>
  <Slides>28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Office-teema</vt:lpstr>
      <vt:lpstr>JÄSENEN PALKITSEMINEN ROTARY MAAILMASSA</vt:lpstr>
      <vt:lpstr>KLUBIN VALITSEMA VUODEN ROTARY</vt:lpstr>
      <vt:lpstr>PALKITSEMINEN HYVIN SUORITETUSTA PROJEKTISTA</vt:lpstr>
      <vt:lpstr>PALKITSEMINEN UUDESTA JÄSENESTÄ</vt:lpstr>
      <vt:lpstr>KUNNIA JÄSENYYS </vt:lpstr>
      <vt:lpstr>PIIRIN MYÖNTÄMÄ SUOMEN ROTARYN ANSIOMERKKI </vt:lpstr>
      <vt:lpstr>PALVELU VÄYLÄT PALKINTO (PIIRITASO)</vt:lpstr>
      <vt:lpstr>PALKINNOT, JOITA MYÖNTÄÄ ROTARY INTERNATIONAL</vt:lpstr>
      <vt:lpstr>KUVERNÖÖRI HAKEE, RI MYÖNTÄÄ</vt:lpstr>
      <vt:lpstr>PIIRIN ROTARYSÄÄTIÖ KOMITEAN MYÖNTÄMÄT PALKINNOT</vt:lpstr>
      <vt:lpstr>TUKI POLION POISTAMISEEN 100 $ /V</vt:lpstr>
      <vt:lpstr>TUKI VUOSIRAHASTOON 1000 $ /V</vt:lpstr>
      <vt:lpstr>ROTARY SÄÄTIÖN (TRF) PALKINNOT</vt:lpstr>
      <vt:lpstr>ROTARYSÄÄTIÖN ERITYINEN PALVELUPALKINTO</vt:lpstr>
      <vt:lpstr>ROTARY SÄÄTIÖN TUNNUSTUS TUKIJALLE</vt:lpstr>
      <vt:lpstr>PowerPoint-esitys</vt:lpstr>
      <vt:lpstr>PHF-LUOKAT</vt:lpstr>
      <vt:lpstr>PowerPoint-esitys</vt:lpstr>
      <vt:lpstr>TUNNUSTUS YHTIÖLLE TAI YHTEISÖLLE</vt:lpstr>
      <vt:lpstr>Major Donor</vt:lpstr>
      <vt:lpstr>PowerPoint-esitys</vt:lpstr>
      <vt:lpstr>Arch Klumph Societyn tunnustustasot </vt:lpstr>
      <vt:lpstr>GALLERIA</vt:lpstr>
      <vt:lpstr>Benefactor</vt:lpstr>
      <vt:lpstr>PowerPoint-esitys</vt:lpstr>
      <vt:lpstr>Bequest Society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Lauri Muona</dc:creator>
  <cp:lastModifiedBy>Lauri Muona</cp:lastModifiedBy>
  <cp:revision>1</cp:revision>
  <dcterms:created xsi:type="dcterms:W3CDTF">2026-08-24T11:53:56Z</dcterms:created>
  <dcterms:modified xsi:type="dcterms:W3CDTF">2026-08-24T15:52:31Z</dcterms:modified>
</cp:coreProperties>
</file>