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5" d="100"/>
          <a:sy n="45" d="100"/>
        </p:scale>
        <p:origin x="151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i Muona" userId="7aec2d286c4528ce" providerId="LiveId" clId="{7C4EC94E-C00C-4F1C-8D6A-D7181C27E60F}"/>
    <pc:docChg chg="custSel addSld modSld">
      <pc:chgData name="Lauri Muona" userId="7aec2d286c4528ce" providerId="LiveId" clId="{7C4EC94E-C00C-4F1C-8D6A-D7181C27E60F}" dt="2026-09-11T13:35:02.560" v="199" actId="26606"/>
      <pc:docMkLst>
        <pc:docMk/>
      </pc:docMkLst>
      <pc:sldChg chg="addSp delSp modSp new mod setBg chgLayout">
        <pc:chgData name="Lauri Muona" userId="7aec2d286c4528ce" providerId="LiveId" clId="{7C4EC94E-C00C-4F1C-8D6A-D7181C27E60F}" dt="2026-09-11T13:35:02.560" v="199" actId="26606"/>
        <pc:sldMkLst>
          <pc:docMk/>
          <pc:sldMk cId="3416718277" sldId="261"/>
        </pc:sldMkLst>
        <pc:spChg chg="del">
          <ac:chgData name="Lauri Muona" userId="7aec2d286c4528ce" providerId="LiveId" clId="{7C4EC94E-C00C-4F1C-8D6A-D7181C27E60F}" dt="2026-09-11T13:28:15.740" v="1" actId="700"/>
          <ac:spMkLst>
            <pc:docMk/>
            <pc:sldMk cId="3416718277" sldId="261"/>
            <ac:spMk id="2" creationId="{6AACF6A1-34EA-3F54-2A82-07CDE04A8EB2}"/>
          </ac:spMkLst>
        </pc:spChg>
        <pc:spChg chg="del">
          <ac:chgData name="Lauri Muona" userId="7aec2d286c4528ce" providerId="LiveId" clId="{7C4EC94E-C00C-4F1C-8D6A-D7181C27E60F}" dt="2026-09-11T13:28:15.740" v="1" actId="700"/>
          <ac:spMkLst>
            <pc:docMk/>
            <pc:sldMk cId="3416718277" sldId="261"/>
            <ac:spMk id="3" creationId="{42780B8B-E761-E16A-5DC2-F8BBEB18DDED}"/>
          </ac:spMkLst>
        </pc:spChg>
        <pc:spChg chg="add mod ord">
          <ac:chgData name="Lauri Muona" userId="7aec2d286c4528ce" providerId="LiveId" clId="{7C4EC94E-C00C-4F1C-8D6A-D7181C27E60F}" dt="2026-09-11T13:35:02.560" v="199" actId="26606"/>
          <ac:spMkLst>
            <pc:docMk/>
            <pc:sldMk cId="3416718277" sldId="261"/>
            <ac:spMk id="4" creationId="{0BBAB2C7-989F-94D1-EA98-527EA415ED81}"/>
          </ac:spMkLst>
        </pc:spChg>
        <pc:spChg chg="add del mod ord">
          <ac:chgData name="Lauri Muona" userId="7aec2d286c4528ce" providerId="LiveId" clId="{7C4EC94E-C00C-4F1C-8D6A-D7181C27E60F}" dt="2026-09-11T13:35:02.560" v="199" actId="26606"/>
          <ac:spMkLst>
            <pc:docMk/>
            <pc:sldMk cId="3416718277" sldId="261"/>
            <ac:spMk id="5" creationId="{C8787A36-ED3C-7F81-C029-A20A4AEA59A7}"/>
          </ac:spMkLst>
        </pc:spChg>
        <pc:spChg chg="add">
          <ac:chgData name="Lauri Muona" userId="7aec2d286c4528ce" providerId="LiveId" clId="{7C4EC94E-C00C-4F1C-8D6A-D7181C27E60F}" dt="2026-09-11T13:35:02.560" v="199" actId="26606"/>
          <ac:spMkLst>
            <pc:docMk/>
            <pc:sldMk cId="3416718277" sldId="261"/>
            <ac:spMk id="12" creationId="{B50AB553-2A96-4A92-96F2-93548E096954}"/>
          </ac:spMkLst>
        </pc:spChg>
        <pc:graphicFrameChg chg="add">
          <ac:chgData name="Lauri Muona" userId="7aec2d286c4528ce" providerId="LiveId" clId="{7C4EC94E-C00C-4F1C-8D6A-D7181C27E60F}" dt="2026-09-11T13:35:02.560" v="199" actId="26606"/>
          <ac:graphicFrameMkLst>
            <pc:docMk/>
            <pc:sldMk cId="3416718277" sldId="261"/>
            <ac:graphicFrameMk id="7" creationId="{8BA92CD0-8372-8B0D-4C32-59A7582C0222}"/>
          </ac:graphicFrameMkLst>
        </pc:graphicFrameChg>
        <pc:picChg chg="add">
          <ac:chgData name="Lauri Muona" userId="7aec2d286c4528ce" providerId="LiveId" clId="{7C4EC94E-C00C-4F1C-8D6A-D7181C27E60F}" dt="2026-09-11T13:35:02.560" v="199" actId="26606"/>
          <ac:picMkLst>
            <pc:docMk/>
            <pc:sldMk cId="3416718277" sldId="261"/>
            <ac:picMk id="8" creationId="{0A7BF34F-361D-D569-7BCF-03A0E636918D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3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3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08ADF8-BF5E-473A-B52A-AF3CACD37C07}" type="doc">
      <dgm:prSet loTypeId="urn:microsoft.com/office/officeart/2005/8/layout/hierarchy1" loCatId="hierarchy" qsTypeId="urn:microsoft.com/office/officeart/2005/8/quickstyle/simple1#106" qsCatId="simple" csTypeId="urn:microsoft.com/office/officeart/2005/8/colors/accent1_2#31" csCatId="accent1"/>
      <dgm:spPr/>
      <dgm:t>
        <a:bodyPr/>
        <a:lstStyle/>
        <a:p>
          <a:endParaRPr lang="en-US"/>
        </a:p>
      </dgm:t>
    </dgm:pt>
    <dgm:pt modelId="{1AD6E698-688F-4A6A-AAE8-41B7ABEAA0C3}">
      <dgm:prSet/>
      <dgm:spPr/>
      <dgm:t>
        <a:bodyPr/>
        <a:lstStyle/>
        <a:p>
          <a:r>
            <a:rPr lang="fi-FI"/>
            <a:t>TUKEE SÄÄTIÖN TOIMINTAA</a:t>
          </a:r>
          <a:endParaRPr lang="en-US"/>
        </a:p>
      </dgm:t>
    </dgm:pt>
    <dgm:pt modelId="{F0D64ABF-2EE1-40C4-89F9-A6B1F94B4ED6}" type="parTrans" cxnId="{164B54DE-4614-4E96-8064-0334F30CC296}">
      <dgm:prSet/>
      <dgm:spPr/>
      <dgm:t>
        <a:bodyPr/>
        <a:lstStyle/>
        <a:p>
          <a:endParaRPr lang="en-US"/>
        </a:p>
      </dgm:t>
    </dgm:pt>
    <dgm:pt modelId="{71700EC3-6511-4FD1-A79C-F2C6BAF3C349}" type="sibTrans" cxnId="{164B54DE-4614-4E96-8064-0334F30CC296}">
      <dgm:prSet/>
      <dgm:spPr/>
      <dgm:t>
        <a:bodyPr/>
        <a:lstStyle/>
        <a:p>
          <a:endParaRPr lang="en-US"/>
        </a:p>
      </dgm:t>
    </dgm:pt>
    <dgm:pt modelId="{7C1D75BC-EEAB-482A-BC26-745A871B13B1}">
      <dgm:prSet/>
      <dgm:spPr/>
      <dgm:t>
        <a:bodyPr/>
        <a:lstStyle/>
        <a:p>
          <a:r>
            <a:rPr lang="fi-FI"/>
            <a:t>100 $</a:t>
          </a:r>
          <a:endParaRPr lang="en-US"/>
        </a:p>
      </dgm:t>
    </dgm:pt>
    <dgm:pt modelId="{911294D8-E7B7-481A-9ABF-5FD40058D019}" type="parTrans" cxnId="{FA8746CB-D8A1-4875-BAC1-56EECAE6896D}">
      <dgm:prSet/>
      <dgm:spPr/>
      <dgm:t>
        <a:bodyPr/>
        <a:lstStyle/>
        <a:p>
          <a:endParaRPr lang="en-US"/>
        </a:p>
      </dgm:t>
    </dgm:pt>
    <dgm:pt modelId="{4B449DA5-D41E-4394-B541-1260A3D162FA}" type="sibTrans" cxnId="{FA8746CB-D8A1-4875-BAC1-56EECAE6896D}">
      <dgm:prSet/>
      <dgm:spPr/>
      <dgm:t>
        <a:bodyPr/>
        <a:lstStyle/>
        <a:p>
          <a:endParaRPr lang="en-US"/>
        </a:p>
      </dgm:t>
    </dgm:pt>
    <dgm:pt modelId="{77D9E64E-C126-4C6E-8B36-DCC75BCF90F7}" type="pres">
      <dgm:prSet presAssocID="{7908ADF8-BF5E-473A-B52A-AF3CACD37C07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7ADEA4E-B03D-40E1-8E46-AD2167188F27}" type="pres">
      <dgm:prSet presAssocID="{1AD6E698-688F-4A6A-AAE8-41B7ABEAA0C3}" presName="hierRoot1" presStyleCnt="0"/>
      <dgm:spPr/>
    </dgm:pt>
    <dgm:pt modelId="{FF0A40A5-586C-4F80-9C9D-FAA141D23683}" type="pres">
      <dgm:prSet presAssocID="{1AD6E698-688F-4A6A-AAE8-41B7ABEAA0C3}" presName="composite" presStyleCnt="0"/>
      <dgm:spPr/>
    </dgm:pt>
    <dgm:pt modelId="{1E2F6956-BEFF-4D8B-8EE0-EA8C6105F2C7}" type="pres">
      <dgm:prSet presAssocID="{1AD6E698-688F-4A6A-AAE8-41B7ABEAA0C3}" presName="background" presStyleLbl="node0" presStyleIdx="0" presStyleCnt="2"/>
      <dgm:spPr/>
    </dgm:pt>
    <dgm:pt modelId="{9D23F13D-8EC0-42D6-B52A-A1912F0C422F}" type="pres">
      <dgm:prSet presAssocID="{1AD6E698-688F-4A6A-AAE8-41B7ABEAA0C3}" presName="text" presStyleLbl="fgAcc0" presStyleIdx="0" presStyleCnt="2">
        <dgm:presLayoutVars>
          <dgm:chPref val="3"/>
        </dgm:presLayoutVars>
      </dgm:prSet>
      <dgm:spPr/>
    </dgm:pt>
    <dgm:pt modelId="{AE58643A-5244-4A5E-A912-8393AE03BE31}" type="pres">
      <dgm:prSet presAssocID="{1AD6E698-688F-4A6A-AAE8-41B7ABEAA0C3}" presName="hierChild2" presStyleCnt="0"/>
      <dgm:spPr/>
    </dgm:pt>
    <dgm:pt modelId="{FA63F338-B238-45A1-AFB6-833206FF71A5}" type="pres">
      <dgm:prSet presAssocID="{7C1D75BC-EEAB-482A-BC26-745A871B13B1}" presName="hierRoot1" presStyleCnt="0"/>
      <dgm:spPr/>
    </dgm:pt>
    <dgm:pt modelId="{E2A3E6BB-47BF-44A0-B2DA-2AABB94E5A48}" type="pres">
      <dgm:prSet presAssocID="{7C1D75BC-EEAB-482A-BC26-745A871B13B1}" presName="composite" presStyleCnt="0"/>
      <dgm:spPr/>
    </dgm:pt>
    <dgm:pt modelId="{B0D4673C-21ED-4CE3-AA6C-BB33D435CC3A}" type="pres">
      <dgm:prSet presAssocID="{7C1D75BC-EEAB-482A-BC26-745A871B13B1}" presName="background" presStyleLbl="node0" presStyleIdx="1" presStyleCnt="2"/>
      <dgm:spPr/>
    </dgm:pt>
    <dgm:pt modelId="{9DB4A78E-163C-41A0-8F23-306AEB894414}" type="pres">
      <dgm:prSet presAssocID="{7C1D75BC-EEAB-482A-BC26-745A871B13B1}" presName="text" presStyleLbl="fgAcc0" presStyleIdx="1" presStyleCnt="2">
        <dgm:presLayoutVars>
          <dgm:chPref val="3"/>
        </dgm:presLayoutVars>
      </dgm:prSet>
      <dgm:spPr/>
    </dgm:pt>
    <dgm:pt modelId="{B5A6A582-58A8-4981-8AC2-C9B11C7316BA}" type="pres">
      <dgm:prSet presAssocID="{7C1D75BC-EEAB-482A-BC26-745A871B13B1}" presName="hierChild2" presStyleCnt="0"/>
      <dgm:spPr/>
    </dgm:pt>
  </dgm:ptLst>
  <dgm:cxnLst>
    <dgm:cxn modelId="{610E8127-793C-4C69-964D-65850257E21F}" type="presOf" srcId="{7908ADF8-BF5E-473A-B52A-AF3CACD37C07}" destId="{77D9E64E-C126-4C6E-8B36-DCC75BCF90F7}" srcOrd="0" destOrd="0" presId="urn:microsoft.com/office/officeart/2005/8/layout/hierarchy1"/>
    <dgm:cxn modelId="{93971666-4E86-41CD-B604-F9F2C237C08B}" type="presOf" srcId="{7C1D75BC-EEAB-482A-BC26-745A871B13B1}" destId="{9DB4A78E-163C-41A0-8F23-306AEB894414}" srcOrd="0" destOrd="0" presId="urn:microsoft.com/office/officeart/2005/8/layout/hierarchy1"/>
    <dgm:cxn modelId="{6A6D778A-C02B-4FF7-977E-B3D54D35E1D2}" type="presOf" srcId="{1AD6E698-688F-4A6A-AAE8-41B7ABEAA0C3}" destId="{9D23F13D-8EC0-42D6-B52A-A1912F0C422F}" srcOrd="0" destOrd="0" presId="urn:microsoft.com/office/officeart/2005/8/layout/hierarchy1"/>
    <dgm:cxn modelId="{FA8746CB-D8A1-4875-BAC1-56EECAE6896D}" srcId="{7908ADF8-BF5E-473A-B52A-AF3CACD37C07}" destId="{7C1D75BC-EEAB-482A-BC26-745A871B13B1}" srcOrd="1" destOrd="0" parTransId="{911294D8-E7B7-481A-9ABF-5FD40058D019}" sibTransId="{4B449DA5-D41E-4394-B541-1260A3D162FA}"/>
    <dgm:cxn modelId="{164B54DE-4614-4E96-8064-0334F30CC296}" srcId="{7908ADF8-BF5E-473A-B52A-AF3CACD37C07}" destId="{1AD6E698-688F-4A6A-AAE8-41B7ABEAA0C3}" srcOrd="0" destOrd="0" parTransId="{F0D64ABF-2EE1-40C4-89F9-A6B1F94B4ED6}" sibTransId="{71700EC3-6511-4FD1-A79C-F2C6BAF3C349}"/>
    <dgm:cxn modelId="{FC741A05-B820-4887-97A8-3811185D1E1A}" type="presParOf" srcId="{77D9E64E-C126-4C6E-8B36-DCC75BCF90F7}" destId="{77ADEA4E-B03D-40E1-8E46-AD2167188F27}" srcOrd="0" destOrd="0" presId="urn:microsoft.com/office/officeart/2005/8/layout/hierarchy1"/>
    <dgm:cxn modelId="{EEF2279C-CB70-4196-87B0-3B610BAC1F6E}" type="presParOf" srcId="{77ADEA4E-B03D-40E1-8E46-AD2167188F27}" destId="{FF0A40A5-586C-4F80-9C9D-FAA141D23683}" srcOrd="0" destOrd="0" presId="urn:microsoft.com/office/officeart/2005/8/layout/hierarchy1"/>
    <dgm:cxn modelId="{CA954A14-5F9C-4B15-8C04-ECE9AB7364DB}" type="presParOf" srcId="{FF0A40A5-586C-4F80-9C9D-FAA141D23683}" destId="{1E2F6956-BEFF-4D8B-8EE0-EA8C6105F2C7}" srcOrd="0" destOrd="0" presId="urn:microsoft.com/office/officeart/2005/8/layout/hierarchy1"/>
    <dgm:cxn modelId="{3F9A941E-3F0A-431A-8DA1-47529DCD2D4C}" type="presParOf" srcId="{FF0A40A5-586C-4F80-9C9D-FAA141D23683}" destId="{9D23F13D-8EC0-42D6-B52A-A1912F0C422F}" srcOrd="1" destOrd="0" presId="urn:microsoft.com/office/officeart/2005/8/layout/hierarchy1"/>
    <dgm:cxn modelId="{CFF50BF8-6666-4901-9EEC-A5EA57132717}" type="presParOf" srcId="{77ADEA4E-B03D-40E1-8E46-AD2167188F27}" destId="{AE58643A-5244-4A5E-A912-8393AE03BE31}" srcOrd="1" destOrd="0" presId="urn:microsoft.com/office/officeart/2005/8/layout/hierarchy1"/>
    <dgm:cxn modelId="{55EDBE48-3302-411D-BDE8-D32193C0158B}" type="presParOf" srcId="{77D9E64E-C126-4C6E-8B36-DCC75BCF90F7}" destId="{FA63F338-B238-45A1-AFB6-833206FF71A5}" srcOrd="1" destOrd="0" presId="urn:microsoft.com/office/officeart/2005/8/layout/hierarchy1"/>
    <dgm:cxn modelId="{BE4269B4-30DB-4C4C-8A21-1FE6AE3451D4}" type="presParOf" srcId="{FA63F338-B238-45A1-AFB6-833206FF71A5}" destId="{E2A3E6BB-47BF-44A0-B2DA-2AABB94E5A48}" srcOrd="0" destOrd="0" presId="urn:microsoft.com/office/officeart/2005/8/layout/hierarchy1"/>
    <dgm:cxn modelId="{59EF826B-CBB1-4D73-9196-E43C4FFE7E96}" type="presParOf" srcId="{E2A3E6BB-47BF-44A0-B2DA-2AABB94E5A48}" destId="{B0D4673C-21ED-4CE3-AA6C-BB33D435CC3A}" srcOrd="0" destOrd="0" presId="urn:microsoft.com/office/officeart/2005/8/layout/hierarchy1"/>
    <dgm:cxn modelId="{CD2DF19C-90DA-4AE0-8726-C886F800A138}" type="presParOf" srcId="{E2A3E6BB-47BF-44A0-B2DA-2AABB94E5A48}" destId="{9DB4A78E-163C-41A0-8F23-306AEB894414}" srcOrd="1" destOrd="0" presId="urn:microsoft.com/office/officeart/2005/8/layout/hierarchy1"/>
    <dgm:cxn modelId="{08BCD6C8-8147-431F-BBBA-4F1234C8A5A1}" type="presParOf" srcId="{FA63F338-B238-45A1-AFB6-833206FF71A5}" destId="{B5A6A582-58A8-4981-8AC2-C9B11C7316B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A87CA6-786C-4DCE-8517-D814A8A86306}" type="doc">
      <dgm:prSet loTypeId="urn:microsoft.com/office/officeart/2005/8/layout/vList2" loCatId="list" qsTypeId="urn:microsoft.com/office/officeart/2005/8/quickstyle/simple4#15" qsCatId="simple" csTypeId="urn:microsoft.com/office/officeart/2005/8/colors/colorful5#32" csCatId="colorful"/>
      <dgm:spPr/>
      <dgm:t>
        <a:bodyPr/>
        <a:lstStyle/>
        <a:p>
          <a:endParaRPr lang="en-US"/>
        </a:p>
      </dgm:t>
    </dgm:pt>
    <dgm:pt modelId="{B2D82FAF-E205-4CC1-A7CA-C99292B0DE74}">
      <dgm:prSet/>
      <dgm:spPr/>
      <dgm:t>
        <a:bodyPr/>
        <a:lstStyle/>
        <a:p>
          <a:r>
            <a:rPr lang="fi-FI" b="1"/>
            <a:t>KLUBI PÄÄTTÄÄ SAADA 100 % EREY KLUBI TUNNUSTUKSEN</a:t>
          </a:r>
          <a:endParaRPr lang="en-US"/>
        </a:p>
      </dgm:t>
    </dgm:pt>
    <dgm:pt modelId="{428C091F-7291-4CDC-A8F9-9CD3552EE999}" type="parTrans" cxnId="{412FE630-9DD3-49C7-A8BE-93BE80880934}">
      <dgm:prSet/>
      <dgm:spPr/>
      <dgm:t>
        <a:bodyPr/>
        <a:lstStyle/>
        <a:p>
          <a:endParaRPr lang="en-US"/>
        </a:p>
      </dgm:t>
    </dgm:pt>
    <dgm:pt modelId="{4552238C-C62E-44FB-B72D-C648728F8709}" type="sibTrans" cxnId="{412FE630-9DD3-49C7-A8BE-93BE80880934}">
      <dgm:prSet/>
      <dgm:spPr/>
      <dgm:t>
        <a:bodyPr/>
        <a:lstStyle/>
        <a:p>
          <a:endParaRPr lang="en-US"/>
        </a:p>
      </dgm:t>
    </dgm:pt>
    <dgm:pt modelId="{C8151B32-ABF7-40C9-B6AC-A26205293D34}">
      <dgm:prSet/>
      <dgm:spPr/>
      <dgm:t>
        <a:bodyPr/>
        <a:lstStyle/>
        <a:p>
          <a:r>
            <a:rPr lang="fi-FI"/>
            <a:t>JOKAINEN AKTIIVI JÄSEN VÄHINTÄÄN 25 $</a:t>
          </a:r>
          <a:endParaRPr lang="en-US"/>
        </a:p>
      </dgm:t>
    </dgm:pt>
    <dgm:pt modelId="{07FC6170-0962-4159-B88C-94A56495D390}" type="parTrans" cxnId="{B67CD2C2-0414-4E62-9A96-EEAE77712B84}">
      <dgm:prSet/>
      <dgm:spPr/>
      <dgm:t>
        <a:bodyPr/>
        <a:lstStyle/>
        <a:p>
          <a:endParaRPr lang="en-US"/>
        </a:p>
      </dgm:t>
    </dgm:pt>
    <dgm:pt modelId="{C3C4F68F-DC2F-4AE6-816D-27CD7C3E499C}" type="sibTrans" cxnId="{B67CD2C2-0414-4E62-9A96-EEAE77712B84}">
      <dgm:prSet/>
      <dgm:spPr/>
      <dgm:t>
        <a:bodyPr/>
        <a:lstStyle/>
        <a:p>
          <a:endParaRPr lang="en-US"/>
        </a:p>
      </dgm:t>
    </dgm:pt>
    <dgm:pt modelId="{E38A72EA-C0D5-4FC0-BF8D-927C9C42D554}">
      <dgm:prSet/>
      <dgm:spPr/>
      <dgm:t>
        <a:bodyPr/>
        <a:lstStyle/>
        <a:p>
          <a:r>
            <a:rPr lang="fi-FI"/>
            <a:t>VAPAAEHTOISENA JÄSENMAKSUN YHTEYDESSÄ</a:t>
          </a:r>
          <a:endParaRPr lang="en-US"/>
        </a:p>
      </dgm:t>
    </dgm:pt>
    <dgm:pt modelId="{9D533B91-9BCA-414B-8914-0F8411B6AD33}" type="parTrans" cxnId="{19EAD147-C892-40A1-8A54-3D50832B0DFF}">
      <dgm:prSet/>
      <dgm:spPr/>
      <dgm:t>
        <a:bodyPr/>
        <a:lstStyle/>
        <a:p>
          <a:endParaRPr lang="en-US"/>
        </a:p>
      </dgm:t>
    </dgm:pt>
    <dgm:pt modelId="{2D6C9D0B-9FA7-4E88-9865-D8D99217F988}" type="sibTrans" cxnId="{19EAD147-C892-40A1-8A54-3D50832B0DFF}">
      <dgm:prSet/>
      <dgm:spPr/>
      <dgm:t>
        <a:bodyPr/>
        <a:lstStyle/>
        <a:p>
          <a:endParaRPr lang="en-US"/>
        </a:p>
      </dgm:t>
    </dgm:pt>
    <dgm:pt modelId="{021C1ED4-74A6-4B82-9AF5-96C3DCAAFEE0}" type="pres">
      <dgm:prSet presAssocID="{CAA87CA6-786C-4DCE-8517-D814A8A86306}" presName="linear" presStyleCnt="0">
        <dgm:presLayoutVars>
          <dgm:animLvl val="lvl"/>
          <dgm:resizeHandles val="exact"/>
        </dgm:presLayoutVars>
      </dgm:prSet>
      <dgm:spPr/>
    </dgm:pt>
    <dgm:pt modelId="{F3E9FFEE-1DD0-4A72-810D-143E005E010B}" type="pres">
      <dgm:prSet presAssocID="{B2D82FAF-E205-4CC1-A7CA-C99292B0DE7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240F183-2EEB-4123-A1AC-BC517C2DA868}" type="pres">
      <dgm:prSet presAssocID="{4552238C-C62E-44FB-B72D-C648728F8709}" presName="spacer" presStyleCnt="0"/>
      <dgm:spPr/>
    </dgm:pt>
    <dgm:pt modelId="{5A5288F7-52F7-40FE-AEEF-2EFCE21E3153}" type="pres">
      <dgm:prSet presAssocID="{C8151B32-ABF7-40C9-B6AC-A26205293D34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064B023-5644-4BD9-ACEC-C27D27F37439}" type="pres">
      <dgm:prSet presAssocID="{C3C4F68F-DC2F-4AE6-816D-27CD7C3E499C}" presName="spacer" presStyleCnt="0"/>
      <dgm:spPr/>
    </dgm:pt>
    <dgm:pt modelId="{DADDD018-3D4B-42B1-95A8-E0F1A4A1CC28}" type="pres">
      <dgm:prSet presAssocID="{E38A72EA-C0D5-4FC0-BF8D-927C9C42D55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3BE2E0B-3985-4DCC-9D63-8783635DF510}" type="presOf" srcId="{CAA87CA6-786C-4DCE-8517-D814A8A86306}" destId="{021C1ED4-74A6-4B82-9AF5-96C3DCAAFEE0}" srcOrd="0" destOrd="0" presId="urn:microsoft.com/office/officeart/2005/8/layout/vList2"/>
    <dgm:cxn modelId="{EB3D8F26-547C-4A61-B3A7-322FAD75A908}" type="presOf" srcId="{C8151B32-ABF7-40C9-B6AC-A26205293D34}" destId="{5A5288F7-52F7-40FE-AEEF-2EFCE21E3153}" srcOrd="0" destOrd="0" presId="urn:microsoft.com/office/officeart/2005/8/layout/vList2"/>
    <dgm:cxn modelId="{412FE630-9DD3-49C7-A8BE-93BE80880934}" srcId="{CAA87CA6-786C-4DCE-8517-D814A8A86306}" destId="{B2D82FAF-E205-4CC1-A7CA-C99292B0DE74}" srcOrd="0" destOrd="0" parTransId="{428C091F-7291-4CDC-A8F9-9CD3552EE999}" sibTransId="{4552238C-C62E-44FB-B72D-C648728F8709}"/>
    <dgm:cxn modelId="{19EAD147-C892-40A1-8A54-3D50832B0DFF}" srcId="{CAA87CA6-786C-4DCE-8517-D814A8A86306}" destId="{E38A72EA-C0D5-4FC0-BF8D-927C9C42D554}" srcOrd="2" destOrd="0" parTransId="{9D533B91-9BCA-414B-8914-0F8411B6AD33}" sibTransId="{2D6C9D0B-9FA7-4E88-9865-D8D99217F988}"/>
    <dgm:cxn modelId="{B67CD2C2-0414-4E62-9A96-EEAE77712B84}" srcId="{CAA87CA6-786C-4DCE-8517-D814A8A86306}" destId="{C8151B32-ABF7-40C9-B6AC-A26205293D34}" srcOrd="1" destOrd="0" parTransId="{07FC6170-0962-4159-B88C-94A56495D390}" sibTransId="{C3C4F68F-DC2F-4AE6-816D-27CD7C3E499C}"/>
    <dgm:cxn modelId="{598C3AE8-ACF1-4033-926F-63EEA7950D70}" type="presOf" srcId="{E38A72EA-C0D5-4FC0-BF8D-927C9C42D554}" destId="{DADDD018-3D4B-42B1-95A8-E0F1A4A1CC28}" srcOrd="0" destOrd="0" presId="urn:microsoft.com/office/officeart/2005/8/layout/vList2"/>
    <dgm:cxn modelId="{63ECE6F6-AABF-4133-83DC-07AA0AAF6A71}" type="presOf" srcId="{B2D82FAF-E205-4CC1-A7CA-C99292B0DE74}" destId="{F3E9FFEE-1DD0-4A72-810D-143E005E010B}" srcOrd="0" destOrd="0" presId="urn:microsoft.com/office/officeart/2005/8/layout/vList2"/>
    <dgm:cxn modelId="{F4E7A3A3-DB93-40D1-A7F1-CF5AA1885833}" type="presParOf" srcId="{021C1ED4-74A6-4B82-9AF5-96C3DCAAFEE0}" destId="{F3E9FFEE-1DD0-4A72-810D-143E005E010B}" srcOrd="0" destOrd="0" presId="urn:microsoft.com/office/officeart/2005/8/layout/vList2"/>
    <dgm:cxn modelId="{01317CA1-B6CB-4B36-AFEF-CE84A9A8CA2F}" type="presParOf" srcId="{021C1ED4-74A6-4B82-9AF5-96C3DCAAFEE0}" destId="{D240F183-2EEB-4123-A1AC-BC517C2DA868}" srcOrd="1" destOrd="0" presId="urn:microsoft.com/office/officeart/2005/8/layout/vList2"/>
    <dgm:cxn modelId="{00748081-F993-49C0-91B1-368126136548}" type="presParOf" srcId="{021C1ED4-74A6-4B82-9AF5-96C3DCAAFEE0}" destId="{5A5288F7-52F7-40FE-AEEF-2EFCE21E3153}" srcOrd="2" destOrd="0" presId="urn:microsoft.com/office/officeart/2005/8/layout/vList2"/>
    <dgm:cxn modelId="{5DAA8B0F-E3F1-491C-9CC5-193618A3A58D}" type="presParOf" srcId="{021C1ED4-74A6-4B82-9AF5-96C3DCAAFEE0}" destId="{1064B023-5644-4BD9-ACEC-C27D27F37439}" srcOrd="3" destOrd="0" presId="urn:microsoft.com/office/officeart/2005/8/layout/vList2"/>
    <dgm:cxn modelId="{07445805-B248-40BB-8364-15468B5E5980}" type="presParOf" srcId="{021C1ED4-74A6-4B82-9AF5-96C3DCAAFEE0}" destId="{DADDD018-3D4B-42B1-95A8-E0F1A4A1CC2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BE7CC0F-EF3A-40BC-9949-C6C270E89781}" type="doc">
      <dgm:prSet loTypeId="urn:microsoft.com/office/officeart/2005/8/layout/vList2" loCatId="list" qsTypeId="urn:microsoft.com/office/officeart/2005/8/quickstyle/simple1#1" qsCatId="simple" csTypeId="urn:microsoft.com/office/officeart/2005/8/colors/colorful5#1" csCatId="colorful"/>
      <dgm:spPr/>
      <dgm:t>
        <a:bodyPr/>
        <a:lstStyle/>
        <a:p>
          <a:endParaRPr lang="en-US"/>
        </a:p>
      </dgm:t>
    </dgm:pt>
    <dgm:pt modelId="{06AFC702-9108-402E-8776-1C05AEA7FD2A}">
      <dgm:prSet/>
      <dgm:spPr/>
      <dgm:t>
        <a:bodyPr/>
        <a:lstStyle/>
        <a:p>
          <a:r>
            <a:rPr lang="fi-FI"/>
            <a:t>MOTIVOIDAANJ JÄSEN YLITTÄMÄÄN 25 $  TAVOITE</a:t>
          </a:r>
          <a:endParaRPr lang="en-US"/>
        </a:p>
      </dgm:t>
    </dgm:pt>
    <dgm:pt modelId="{DE029D43-3676-4115-A24B-E9D75262D84F}" type="parTrans" cxnId="{D0F431D3-D520-431F-ABA3-57FB3228592A}">
      <dgm:prSet/>
      <dgm:spPr/>
      <dgm:t>
        <a:bodyPr/>
        <a:lstStyle/>
        <a:p>
          <a:endParaRPr lang="en-US"/>
        </a:p>
      </dgm:t>
    </dgm:pt>
    <dgm:pt modelId="{5689E5FB-2435-405D-83FC-063574FF6B93}" type="sibTrans" cxnId="{D0F431D3-D520-431F-ABA3-57FB3228592A}">
      <dgm:prSet/>
      <dgm:spPr/>
      <dgm:t>
        <a:bodyPr/>
        <a:lstStyle/>
        <a:p>
          <a:endParaRPr lang="en-US"/>
        </a:p>
      </dgm:t>
    </dgm:pt>
    <dgm:pt modelId="{0CF1326F-EEEB-4809-AC9E-F35D84515113}">
      <dgm:prSet/>
      <dgm:spPr/>
      <dgm:t>
        <a:bodyPr/>
        <a:lstStyle/>
        <a:p>
          <a:r>
            <a:rPr lang="fi-FI"/>
            <a:t>KANNUSTETAAN LIITTYMÄÄN PHS-JÄSENEKSI</a:t>
          </a:r>
          <a:endParaRPr lang="en-US"/>
        </a:p>
      </dgm:t>
    </dgm:pt>
    <dgm:pt modelId="{131F8C9A-D907-4E6C-8B7E-55E824D19E39}" type="parTrans" cxnId="{BDBFE8DC-E863-4647-BA71-9521F36C89E3}">
      <dgm:prSet/>
      <dgm:spPr/>
      <dgm:t>
        <a:bodyPr/>
        <a:lstStyle/>
        <a:p>
          <a:endParaRPr lang="en-US"/>
        </a:p>
      </dgm:t>
    </dgm:pt>
    <dgm:pt modelId="{01FCB224-E2FF-4316-98D1-C062A9AAE95C}" type="sibTrans" cxnId="{BDBFE8DC-E863-4647-BA71-9521F36C89E3}">
      <dgm:prSet/>
      <dgm:spPr/>
      <dgm:t>
        <a:bodyPr/>
        <a:lstStyle/>
        <a:p>
          <a:endParaRPr lang="en-US"/>
        </a:p>
      </dgm:t>
    </dgm:pt>
    <dgm:pt modelId="{8E1C781F-B92D-45ED-BFDD-D1C32FD8D6DB}">
      <dgm:prSet/>
      <dgm:spPr/>
      <dgm:t>
        <a:bodyPr/>
        <a:lstStyle/>
        <a:p>
          <a:r>
            <a:rPr lang="fi-FI"/>
            <a:t>KANNUSTETAAN LIITTYMÄÄN PPS-JÄSENEKSI</a:t>
          </a:r>
          <a:endParaRPr lang="en-US"/>
        </a:p>
      </dgm:t>
    </dgm:pt>
    <dgm:pt modelId="{0DB589C7-41B1-45A0-92FC-DA340A7745A4}" type="parTrans" cxnId="{1095E6E1-5F32-47BF-A5E8-71C289708B10}">
      <dgm:prSet/>
      <dgm:spPr/>
      <dgm:t>
        <a:bodyPr/>
        <a:lstStyle/>
        <a:p>
          <a:endParaRPr lang="en-US"/>
        </a:p>
      </dgm:t>
    </dgm:pt>
    <dgm:pt modelId="{115FA3E4-86B7-49D8-A610-A765DAE1EE71}" type="sibTrans" cxnId="{1095E6E1-5F32-47BF-A5E8-71C289708B10}">
      <dgm:prSet/>
      <dgm:spPr/>
      <dgm:t>
        <a:bodyPr/>
        <a:lstStyle/>
        <a:p>
          <a:endParaRPr lang="en-US"/>
        </a:p>
      </dgm:t>
    </dgm:pt>
    <dgm:pt modelId="{41A8E8DE-EAA0-407A-9ABA-BA4B1173D11A}">
      <dgm:prSet/>
      <dgm:spPr/>
      <dgm:t>
        <a:bodyPr/>
        <a:lstStyle/>
        <a:p>
          <a:r>
            <a:rPr lang="fi-FI"/>
            <a:t>JÄRJESTETÄÄN KOHDISTETTUJA VARAINHANKINTA TILAISUUKSIA</a:t>
          </a:r>
          <a:endParaRPr lang="en-US"/>
        </a:p>
      </dgm:t>
    </dgm:pt>
    <dgm:pt modelId="{179E171A-A360-410B-8954-A8990AA7371E}" type="parTrans" cxnId="{7ED490C7-BEDA-414E-A7A4-B229A53089C2}">
      <dgm:prSet/>
      <dgm:spPr/>
      <dgm:t>
        <a:bodyPr/>
        <a:lstStyle/>
        <a:p>
          <a:endParaRPr lang="en-US"/>
        </a:p>
      </dgm:t>
    </dgm:pt>
    <dgm:pt modelId="{FCD653D3-9200-49D7-89EB-2B567C6FB386}" type="sibTrans" cxnId="{7ED490C7-BEDA-414E-A7A4-B229A53089C2}">
      <dgm:prSet/>
      <dgm:spPr/>
      <dgm:t>
        <a:bodyPr/>
        <a:lstStyle/>
        <a:p>
          <a:endParaRPr lang="en-US"/>
        </a:p>
      </dgm:t>
    </dgm:pt>
    <dgm:pt modelId="{5C9E8410-A4ED-4032-97DF-4BC8B79E6CD9}" type="pres">
      <dgm:prSet presAssocID="{7BE7CC0F-EF3A-40BC-9949-C6C270E89781}" presName="linear" presStyleCnt="0">
        <dgm:presLayoutVars>
          <dgm:animLvl val="lvl"/>
          <dgm:resizeHandles val="exact"/>
        </dgm:presLayoutVars>
      </dgm:prSet>
      <dgm:spPr/>
    </dgm:pt>
    <dgm:pt modelId="{BC4FFB6C-5E71-4C5E-9395-391DA8A9BC76}" type="pres">
      <dgm:prSet presAssocID="{06AFC702-9108-402E-8776-1C05AEA7FD2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3032A5E-1ADB-4D2B-9BF3-96A2FF93D9BB}" type="pres">
      <dgm:prSet presAssocID="{5689E5FB-2435-405D-83FC-063574FF6B93}" presName="spacer" presStyleCnt="0"/>
      <dgm:spPr/>
    </dgm:pt>
    <dgm:pt modelId="{76B22A51-A3B5-4EC0-9CAE-31CD9A98B3D5}" type="pres">
      <dgm:prSet presAssocID="{0CF1326F-EEEB-4809-AC9E-F35D8451511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5FB28E7-3CA4-4D5A-BE04-09562673DBEC}" type="pres">
      <dgm:prSet presAssocID="{01FCB224-E2FF-4316-98D1-C062A9AAE95C}" presName="spacer" presStyleCnt="0"/>
      <dgm:spPr/>
    </dgm:pt>
    <dgm:pt modelId="{CC2932FB-8B9A-4D88-B5BB-764B5AC4074E}" type="pres">
      <dgm:prSet presAssocID="{8E1C781F-B92D-45ED-BFDD-D1C32FD8D6DB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300C467-3A8A-4599-81F6-A37DBFC35C88}" type="pres">
      <dgm:prSet presAssocID="{115FA3E4-86B7-49D8-A610-A765DAE1EE71}" presName="spacer" presStyleCnt="0"/>
      <dgm:spPr/>
    </dgm:pt>
    <dgm:pt modelId="{2B5052BD-394E-4F48-81A8-B0BFD859024E}" type="pres">
      <dgm:prSet presAssocID="{41A8E8DE-EAA0-407A-9ABA-BA4B1173D11A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622A534-EF86-46FC-A5C1-5B0676BC9AFB}" type="presOf" srcId="{41A8E8DE-EAA0-407A-9ABA-BA4B1173D11A}" destId="{2B5052BD-394E-4F48-81A8-B0BFD859024E}" srcOrd="0" destOrd="0" presId="urn:microsoft.com/office/officeart/2005/8/layout/vList2"/>
    <dgm:cxn modelId="{6194073B-6B87-4A28-8672-E2B6500DBFB9}" type="presOf" srcId="{8E1C781F-B92D-45ED-BFDD-D1C32FD8D6DB}" destId="{CC2932FB-8B9A-4D88-B5BB-764B5AC4074E}" srcOrd="0" destOrd="0" presId="urn:microsoft.com/office/officeart/2005/8/layout/vList2"/>
    <dgm:cxn modelId="{63D10470-7F7E-4F5C-92D9-F6945BA38341}" type="presOf" srcId="{7BE7CC0F-EF3A-40BC-9949-C6C270E89781}" destId="{5C9E8410-A4ED-4032-97DF-4BC8B79E6CD9}" srcOrd="0" destOrd="0" presId="urn:microsoft.com/office/officeart/2005/8/layout/vList2"/>
    <dgm:cxn modelId="{C4ACF05A-0670-495D-AE99-123EB2203E42}" type="presOf" srcId="{0CF1326F-EEEB-4809-AC9E-F35D84515113}" destId="{76B22A51-A3B5-4EC0-9CAE-31CD9A98B3D5}" srcOrd="0" destOrd="0" presId="urn:microsoft.com/office/officeart/2005/8/layout/vList2"/>
    <dgm:cxn modelId="{C029E8B8-5ACB-4FF2-97E4-D286A591094F}" type="presOf" srcId="{06AFC702-9108-402E-8776-1C05AEA7FD2A}" destId="{BC4FFB6C-5E71-4C5E-9395-391DA8A9BC76}" srcOrd="0" destOrd="0" presId="urn:microsoft.com/office/officeart/2005/8/layout/vList2"/>
    <dgm:cxn modelId="{7ED490C7-BEDA-414E-A7A4-B229A53089C2}" srcId="{7BE7CC0F-EF3A-40BC-9949-C6C270E89781}" destId="{41A8E8DE-EAA0-407A-9ABA-BA4B1173D11A}" srcOrd="3" destOrd="0" parTransId="{179E171A-A360-410B-8954-A8990AA7371E}" sibTransId="{FCD653D3-9200-49D7-89EB-2B567C6FB386}"/>
    <dgm:cxn modelId="{D0F431D3-D520-431F-ABA3-57FB3228592A}" srcId="{7BE7CC0F-EF3A-40BC-9949-C6C270E89781}" destId="{06AFC702-9108-402E-8776-1C05AEA7FD2A}" srcOrd="0" destOrd="0" parTransId="{DE029D43-3676-4115-A24B-E9D75262D84F}" sibTransId="{5689E5FB-2435-405D-83FC-063574FF6B93}"/>
    <dgm:cxn modelId="{BDBFE8DC-E863-4647-BA71-9521F36C89E3}" srcId="{7BE7CC0F-EF3A-40BC-9949-C6C270E89781}" destId="{0CF1326F-EEEB-4809-AC9E-F35D84515113}" srcOrd="1" destOrd="0" parTransId="{131F8C9A-D907-4E6C-8B7E-55E824D19E39}" sibTransId="{01FCB224-E2FF-4316-98D1-C062A9AAE95C}"/>
    <dgm:cxn modelId="{1095E6E1-5F32-47BF-A5E8-71C289708B10}" srcId="{7BE7CC0F-EF3A-40BC-9949-C6C270E89781}" destId="{8E1C781F-B92D-45ED-BFDD-D1C32FD8D6DB}" srcOrd="2" destOrd="0" parTransId="{0DB589C7-41B1-45A0-92FC-DA340A7745A4}" sibTransId="{115FA3E4-86B7-49D8-A610-A765DAE1EE71}"/>
    <dgm:cxn modelId="{B1588964-E2FD-46DF-9330-F2AB5936A411}" type="presParOf" srcId="{5C9E8410-A4ED-4032-97DF-4BC8B79E6CD9}" destId="{BC4FFB6C-5E71-4C5E-9395-391DA8A9BC76}" srcOrd="0" destOrd="0" presId="urn:microsoft.com/office/officeart/2005/8/layout/vList2"/>
    <dgm:cxn modelId="{2A158A00-F995-4530-A37D-AE61E66DF6CA}" type="presParOf" srcId="{5C9E8410-A4ED-4032-97DF-4BC8B79E6CD9}" destId="{43032A5E-1ADB-4D2B-9BF3-96A2FF93D9BB}" srcOrd="1" destOrd="0" presId="urn:microsoft.com/office/officeart/2005/8/layout/vList2"/>
    <dgm:cxn modelId="{7A752080-C7B2-4317-9DD1-E200B612732C}" type="presParOf" srcId="{5C9E8410-A4ED-4032-97DF-4BC8B79E6CD9}" destId="{76B22A51-A3B5-4EC0-9CAE-31CD9A98B3D5}" srcOrd="2" destOrd="0" presId="urn:microsoft.com/office/officeart/2005/8/layout/vList2"/>
    <dgm:cxn modelId="{1CD532D6-090A-4B8D-868F-D7F1591ECD76}" type="presParOf" srcId="{5C9E8410-A4ED-4032-97DF-4BC8B79E6CD9}" destId="{35FB28E7-3CA4-4D5A-BE04-09562673DBEC}" srcOrd="3" destOrd="0" presId="urn:microsoft.com/office/officeart/2005/8/layout/vList2"/>
    <dgm:cxn modelId="{2241A44D-7EEF-4FAF-A577-FA4CFC042EA8}" type="presParOf" srcId="{5C9E8410-A4ED-4032-97DF-4BC8B79E6CD9}" destId="{CC2932FB-8B9A-4D88-B5BB-764B5AC4074E}" srcOrd="4" destOrd="0" presId="urn:microsoft.com/office/officeart/2005/8/layout/vList2"/>
    <dgm:cxn modelId="{F5D32C0C-F312-4570-8E77-287A9E90453E}" type="presParOf" srcId="{5C9E8410-A4ED-4032-97DF-4BC8B79E6CD9}" destId="{E300C467-3A8A-4599-81F6-A37DBFC35C88}" srcOrd="5" destOrd="0" presId="urn:microsoft.com/office/officeart/2005/8/layout/vList2"/>
    <dgm:cxn modelId="{D1044071-58A8-4DBE-BE4A-79A040545874}" type="presParOf" srcId="{5C9E8410-A4ED-4032-97DF-4BC8B79E6CD9}" destId="{2B5052BD-394E-4F48-81A8-B0BFD859024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2F6956-BEFF-4D8B-8EE0-EA8C6105F2C7}">
      <dsp:nvSpPr>
        <dsp:cNvPr id="0" name=""/>
        <dsp:cNvSpPr/>
      </dsp:nvSpPr>
      <dsp:spPr>
        <a:xfrm>
          <a:off x="1283" y="507350"/>
          <a:ext cx="4505585" cy="2861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23F13D-8EC0-42D6-B52A-A1912F0C422F}">
      <dsp:nvSpPr>
        <dsp:cNvPr id="0" name=""/>
        <dsp:cNvSpPr/>
      </dsp:nvSpPr>
      <dsp:spPr>
        <a:xfrm>
          <a:off x="501904" y="982940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400" kern="1200"/>
            <a:t>TUKEE SÄÄTIÖN TOIMINTAA</a:t>
          </a:r>
          <a:endParaRPr lang="en-US" sz="5400" kern="1200"/>
        </a:p>
      </dsp:txBody>
      <dsp:txXfrm>
        <a:off x="585701" y="1066737"/>
        <a:ext cx="4337991" cy="2693452"/>
      </dsp:txXfrm>
    </dsp:sp>
    <dsp:sp modelId="{B0D4673C-21ED-4CE3-AA6C-BB33D435CC3A}">
      <dsp:nvSpPr>
        <dsp:cNvPr id="0" name=""/>
        <dsp:cNvSpPr/>
      </dsp:nvSpPr>
      <dsp:spPr>
        <a:xfrm>
          <a:off x="5508110" y="507350"/>
          <a:ext cx="4505585" cy="2861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B4A78E-163C-41A0-8F23-306AEB894414}">
      <dsp:nvSpPr>
        <dsp:cNvPr id="0" name=""/>
        <dsp:cNvSpPr/>
      </dsp:nvSpPr>
      <dsp:spPr>
        <a:xfrm>
          <a:off x="6008730" y="982940"/>
          <a:ext cx="4505585" cy="2861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5400" kern="1200"/>
            <a:t>100 $</a:t>
          </a:r>
          <a:endParaRPr lang="en-US" sz="5400" kern="1200"/>
        </a:p>
      </dsp:txBody>
      <dsp:txXfrm>
        <a:off x="6092527" y="1066737"/>
        <a:ext cx="4337991" cy="26934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E9FFEE-1DD0-4A72-810D-143E005E010B}">
      <dsp:nvSpPr>
        <dsp:cNvPr id="0" name=""/>
        <dsp:cNvSpPr/>
      </dsp:nvSpPr>
      <dsp:spPr>
        <a:xfrm>
          <a:off x="0" y="412609"/>
          <a:ext cx="6666833" cy="14718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700" b="1" kern="1200"/>
            <a:t>KLUBI PÄÄTTÄÄ SAADA 100 % EREY KLUBI TUNNUSTUKSEN</a:t>
          </a:r>
          <a:endParaRPr lang="en-US" sz="3700" kern="1200"/>
        </a:p>
      </dsp:txBody>
      <dsp:txXfrm>
        <a:off x="71850" y="484459"/>
        <a:ext cx="6523133" cy="1328160"/>
      </dsp:txXfrm>
    </dsp:sp>
    <dsp:sp modelId="{5A5288F7-52F7-40FE-AEEF-2EFCE21E3153}">
      <dsp:nvSpPr>
        <dsp:cNvPr id="0" name=""/>
        <dsp:cNvSpPr/>
      </dsp:nvSpPr>
      <dsp:spPr>
        <a:xfrm>
          <a:off x="0" y="1991029"/>
          <a:ext cx="6666833" cy="1471860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700" kern="1200"/>
            <a:t>JOKAINEN AKTIIVI JÄSEN VÄHINTÄÄN 25 $</a:t>
          </a:r>
          <a:endParaRPr lang="en-US" sz="3700" kern="1200"/>
        </a:p>
      </dsp:txBody>
      <dsp:txXfrm>
        <a:off x="71850" y="2062879"/>
        <a:ext cx="6523133" cy="1328160"/>
      </dsp:txXfrm>
    </dsp:sp>
    <dsp:sp modelId="{DADDD018-3D4B-42B1-95A8-E0F1A4A1CC28}">
      <dsp:nvSpPr>
        <dsp:cNvPr id="0" name=""/>
        <dsp:cNvSpPr/>
      </dsp:nvSpPr>
      <dsp:spPr>
        <a:xfrm>
          <a:off x="0" y="3569450"/>
          <a:ext cx="6666833" cy="147186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700" kern="1200"/>
            <a:t>VAPAAEHTOISENA JÄSENMAKSUN YHTEYDESSÄ</a:t>
          </a:r>
          <a:endParaRPr lang="en-US" sz="3700" kern="1200"/>
        </a:p>
      </dsp:txBody>
      <dsp:txXfrm>
        <a:off x="71850" y="3641300"/>
        <a:ext cx="6523133" cy="1328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4FFB6C-5E71-4C5E-9395-391DA8A9BC76}">
      <dsp:nvSpPr>
        <dsp:cNvPr id="0" name=""/>
        <dsp:cNvSpPr/>
      </dsp:nvSpPr>
      <dsp:spPr>
        <a:xfrm>
          <a:off x="0" y="678789"/>
          <a:ext cx="10515600" cy="6879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kern="1200"/>
            <a:t>MOTIVOIDAANJ JÄSEN YLITTÄMÄÄN 25 $  TAVOITE</a:t>
          </a:r>
          <a:endParaRPr lang="en-US" sz="2800" kern="1200"/>
        </a:p>
      </dsp:txBody>
      <dsp:txXfrm>
        <a:off x="33583" y="712372"/>
        <a:ext cx="10448434" cy="620794"/>
      </dsp:txXfrm>
    </dsp:sp>
    <dsp:sp modelId="{76B22A51-A3B5-4EC0-9CAE-31CD9A98B3D5}">
      <dsp:nvSpPr>
        <dsp:cNvPr id="0" name=""/>
        <dsp:cNvSpPr/>
      </dsp:nvSpPr>
      <dsp:spPr>
        <a:xfrm>
          <a:off x="0" y="1447389"/>
          <a:ext cx="10515600" cy="687960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kern="1200"/>
            <a:t>KANNUSTETAAN LIITTYMÄÄN PHS-JÄSENEKSI</a:t>
          </a:r>
          <a:endParaRPr lang="en-US" sz="2800" kern="1200"/>
        </a:p>
      </dsp:txBody>
      <dsp:txXfrm>
        <a:off x="33583" y="1480972"/>
        <a:ext cx="10448434" cy="620794"/>
      </dsp:txXfrm>
    </dsp:sp>
    <dsp:sp modelId="{CC2932FB-8B9A-4D88-B5BB-764B5AC4074E}">
      <dsp:nvSpPr>
        <dsp:cNvPr id="0" name=""/>
        <dsp:cNvSpPr/>
      </dsp:nvSpPr>
      <dsp:spPr>
        <a:xfrm>
          <a:off x="0" y="2215989"/>
          <a:ext cx="10515600" cy="687960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kern="1200"/>
            <a:t>KANNUSTETAAN LIITTYMÄÄN PPS-JÄSENEKSI</a:t>
          </a:r>
          <a:endParaRPr lang="en-US" sz="2800" kern="1200"/>
        </a:p>
      </dsp:txBody>
      <dsp:txXfrm>
        <a:off x="33583" y="2249572"/>
        <a:ext cx="10448434" cy="620794"/>
      </dsp:txXfrm>
    </dsp:sp>
    <dsp:sp modelId="{2B5052BD-394E-4F48-81A8-B0BFD859024E}">
      <dsp:nvSpPr>
        <dsp:cNvPr id="0" name=""/>
        <dsp:cNvSpPr/>
      </dsp:nvSpPr>
      <dsp:spPr>
        <a:xfrm>
          <a:off x="0" y="2984589"/>
          <a:ext cx="10515600" cy="68796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kern="1200"/>
            <a:t>JÄRJESTETÄÄN KOHDISTETTUJA VARAINHANKINTA TILAISUUKSIA</a:t>
          </a:r>
          <a:endParaRPr lang="en-US" sz="2800" kern="1200"/>
        </a:p>
      </dsp:txBody>
      <dsp:txXfrm>
        <a:off x="33583" y="3018172"/>
        <a:ext cx="10448434" cy="6207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0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15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9EA0D1-FE5E-780C-CFF9-C3AE1AF90A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A9B290C-B47B-62C3-EE9F-7987F9835E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60D4C69-F7A0-380B-12D3-43B4C9B84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BA4-EBEB-4BD2-B24B-C952132B10A8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80117B3-9D8A-914C-22E2-C315D408A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172FB4F-DD8D-B367-4E08-067553821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9071-0A44-4B60-87E0-B52758DD30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2105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93E8C7-23B5-4BDC-50BA-7533F0814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F98248-9F0C-C628-F0DF-9BB7A418E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8E8200E-F3CC-54B8-2CE5-335EC9AF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BA4-EBEB-4BD2-B24B-C952132B10A8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4672C60-B908-A68D-34F6-179CE4225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34848C6-93BF-F5A7-54CB-79B6BAA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9071-0A44-4B60-87E0-B52758DD30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0437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BEE5331-3720-E0AC-FA53-0C7E19D7D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D548C38-CC9A-8DE3-9F45-367AF2275C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C5B28A1-D69B-AC7B-B6C8-77921D2E5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BA4-EBEB-4BD2-B24B-C952132B10A8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095121D-E0B8-D555-64FA-6BF0A4C67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65DAF04-1EE6-FDCC-0E70-59DC9231A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9071-0A44-4B60-87E0-B52758DD30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182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30E64C-7BB9-3805-F8DC-B2E9874B6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868C3CB-D1AD-153E-A562-ACACE8CAF1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6B0E2FE-CC75-552A-93B4-9B41C0395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D739316-5B2F-A307-75DB-A2E05DF2D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BA4-EBEB-4BD2-B24B-C952132B10A8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664AAB8-31AF-5A21-8020-0BB1465F2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20282C1-1DB5-F676-A120-B2265DD4A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9071-0A44-4B60-87E0-B52758DD30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2184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734EEE-086B-8F7E-2B8E-C06A33676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F1DA489-8AFF-2111-58BB-96570C764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4897791-F378-76AB-7F48-C3D70D7D1F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D8C8349F-BFAF-3168-C15E-3EF229B3D5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D42BBA9-F20A-B8D8-C031-26BD239F3E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CD87FE92-D7E0-728F-C929-623594CD4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BA4-EBEB-4BD2-B24B-C952132B10A8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96BFF5F-B695-8EBC-1DD3-2648684C0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61FE50F-5A5C-1DF5-36CA-2F3BCBFD9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9071-0A44-4B60-87E0-B52758DD30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3410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13C9991-80A4-CA09-06F1-0ED6C3C4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5C707B0-80FC-60DC-51CA-78835DB00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BA4-EBEB-4BD2-B24B-C952132B10A8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CB6BBF1-1CC4-F9C9-D024-BDD37F4A3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A779093-0953-DD82-6063-A30C74CFA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9071-0A44-4B60-87E0-B52758DD30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1030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75CDA75-7260-ECC4-152A-096E820B4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BA4-EBEB-4BD2-B24B-C952132B10A8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AE57C76-ED64-240D-77AE-894DA15DE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71BF546-D2F6-89A4-4CAB-42B3F34B9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9071-0A44-4B60-87E0-B52758DD30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51188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733CFCC-E11B-D828-5261-62505715F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4E335B-2AFA-27BA-E8B5-7E6FE6E485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92AF6BF-4C8D-1AA0-E80E-50F1990B0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BF969B5-FBC5-B8FD-075B-1B1798C38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BA4-EBEB-4BD2-B24B-C952132B10A8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4CF908E-F2DB-E277-AFA7-210835998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AA3D481-8C72-297D-2E3E-EF9DE122B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9071-0A44-4B60-87E0-B52758DD30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1033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68D6E6-DF3F-4D47-3066-67B26F5B2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0CBB859-616A-6336-747B-9D916362B4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D6EF88B-0FAA-E66B-2BDB-C7653CC830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D7C453E-1AFA-92E7-351B-230B9DCDC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BA4-EBEB-4BD2-B24B-C952132B10A8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D99056F-877B-8E41-DB40-68807434A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A283AE2-D2C2-3082-962F-D1975BE40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9071-0A44-4B60-87E0-B52758DD30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6056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D87CE95-08EF-BE97-02EE-F1B8A6D13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6C16D2C-3CFE-18AC-A867-B542393877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5BD6B1-FE55-C646-1197-6EB9DAE7C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BA4-EBEB-4BD2-B24B-C952132B10A8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BA60017-2A2C-D9D1-927A-388B2FDB0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CF19208-8693-2A25-A524-8784B1555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9071-0A44-4B60-87E0-B52758DD30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807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D5C1BB45-7C48-B062-D77D-C96A0663FF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AFF9B3B-F2A4-0356-FF9E-34187526D5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638E92A-6465-3CA5-1FAD-4E87A0C4C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02BA4-EBEB-4BD2-B24B-C952132B10A8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C20DA6-E00A-7CF5-1BF2-12D19BE4C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EFEB694-7B3B-59C5-E643-608B94AC0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9071-0A44-4B60-87E0-B52758DD30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2338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2073586-C91C-3A6C-C1DC-050656AB7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141C192-7042-EC36-2FD7-1391FD3A7A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D4D484-E517-A8C2-4FA0-BAFBFD030F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502BA4-EBEB-4BD2-B24B-C952132B10A8}" type="datetimeFigureOut">
              <a:rPr lang="fi-FI" smtClean="0"/>
              <a:t>11.9.2026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4910CB3-E1C7-F8F8-6412-E6FF2A7918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B26E322-3BC7-71D7-60E4-DCC5E00FC2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869071-0A44-4B60-87E0-B52758DD30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7973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4E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40C119D-B8C8-DFB4-BC71-F0E04B8F1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015" y="643467"/>
            <a:ext cx="9021969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895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91FAB7-D37D-CDA8-78B8-2BD11C9E1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JOKAINEN  ROTARI JOKAISENA VUONNA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AF1334D0-51D4-8919-79EC-1086B5D5C2C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4456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F9A01BA7-8318-0F97-58E4-25E846A1C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6533" y="0"/>
            <a:ext cx="61189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786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819572A-2158-4E82-FC18-85D7A9B0E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fi-FI" sz="4000">
                <a:solidFill>
                  <a:srgbClr val="FFFFFF"/>
                </a:solidFill>
              </a:rPr>
              <a:t> 100 % EREY KLUBI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A4F46E25-C30E-504F-11F7-EF3E1476CB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5286249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009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A7BF34F-361D-D569-7BCF-03A0E636918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7680" b="805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BBAB2C7-989F-94D1-EA98-527EA415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fi-FI" dirty="0"/>
              <a:t>TAVOITE TOTEUTETAAN</a:t>
            </a:r>
          </a:p>
        </p:txBody>
      </p:sp>
      <p:graphicFrame>
        <p:nvGraphicFramePr>
          <p:cNvPr id="7" name="Sisällön paikkamerkki 4">
            <a:extLst>
              <a:ext uri="{FF2B5EF4-FFF2-40B4-BE49-F238E27FC236}">
                <a16:creationId xmlns:a16="http://schemas.microsoft.com/office/drawing/2014/main" id="{8BA92CD0-8372-8B0D-4C32-59A7582C02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40292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16718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49</Words>
  <Application>Microsoft Office PowerPoint</Application>
  <PresentationFormat>Laajakuva</PresentationFormat>
  <Paragraphs>12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Office-teema</vt:lpstr>
      <vt:lpstr>PowerPoint-esitys</vt:lpstr>
      <vt:lpstr>JOKAINEN  ROTARI JOKAISENA VUONNA</vt:lpstr>
      <vt:lpstr>PowerPoint-esitys</vt:lpstr>
      <vt:lpstr> 100 % EREY KLUBI</vt:lpstr>
      <vt:lpstr>TAVOITE TOTEUTETAAN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Lauri Muona</dc:creator>
  <cp:lastModifiedBy>Lauri Muona</cp:lastModifiedBy>
  <cp:revision>1</cp:revision>
  <dcterms:created xsi:type="dcterms:W3CDTF">2026-09-11T09:33:48Z</dcterms:created>
  <dcterms:modified xsi:type="dcterms:W3CDTF">2026-09-11T13:35:13Z</dcterms:modified>
</cp:coreProperties>
</file>