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60A86-1EE9-443A-AE88-A73C755DF80B}" v="1" dt="2026-09-12T11:16:31.9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25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i Muona" userId="7aec2d286c4528ce" providerId="LiveId" clId="{7C4EC94E-C00C-4F1C-8D6A-D7181C27E60F}"/>
    <pc:docChg chg="modSld">
      <pc:chgData name="Lauri Muona" userId="7aec2d286c4528ce" providerId="LiveId" clId="{7C4EC94E-C00C-4F1C-8D6A-D7181C27E60F}" dt="2026-09-12T11:23:15.152" v="1" actId="20577"/>
      <pc:docMkLst>
        <pc:docMk/>
      </pc:docMkLst>
      <pc:sldChg chg="addSp modSp mod">
        <pc:chgData name="Lauri Muona" userId="7aec2d286c4528ce" providerId="LiveId" clId="{7C4EC94E-C00C-4F1C-8D6A-D7181C27E60F}" dt="2026-09-12T11:23:15.152" v="1" actId="20577"/>
        <pc:sldMkLst>
          <pc:docMk/>
          <pc:sldMk cId="3227520901" sldId="256"/>
        </pc:sldMkLst>
        <pc:spChg chg="add mod">
          <ac:chgData name="Lauri Muona" userId="7aec2d286c4528ce" providerId="LiveId" clId="{7C4EC94E-C00C-4F1C-8D6A-D7181C27E60F}" dt="2026-09-12T11:23:15.152" v="1" actId="20577"/>
          <ac:spMkLst>
            <pc:docMk/>
            <pc:sldMk cId="3227520901" sldId="256"/>
            <ac:spMk id="2" creationId="{B541CFAA-8598-D08C-D9DC-C00359785C3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2D6FD5-2B8E-4820-BAF0-7E9954E61CFF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E30E4-4FB2-414B-95C1-DAAF5F9E362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7923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CE30E4-4FB2-414B-95C1-DAAF5F9E3629}" type="slidenum">
              <a:rPr lang="fi-FI" smtClean="0"/>
              <a:t>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365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CF9913F-DB6F-D837-BAAF-AD111262F1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7E28CCC-10B6-925C-5B6C-1E5DEBEF8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121CD1-94C5-075A-F16E-E330DB8F8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0E951DF-8F83-3A17-D35C-8ACDCB212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B9BA734-12F5-3BF1-27A1-697FF150F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96365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DB270DD-0CE1-2EE4-1ED9-6A175C28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78DD4F-157C-0ECE-7256-C22820706F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B57D426-EC8E-85BA-6B79-3DF361F1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13F2804-CFF1-21F1-A2E1-D9E8618BF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924B42C-0034-386D-85DB-C820D9E11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198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319FCED-01C1-80A8-2473-EFD514FFA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3D23E0F-E775-B922-011B-D0A8F6967B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922453-EB98-D377-1DFC-23845F3EF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514FAEB-D5C9-C985-001C-BCC9682BA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019AA9D-078B-A640-943E-0202F9A7F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5770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877C2F-7040-F989-4935-E51959B8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AB58A06-8D8E-3C2B-EBAF-6C18C7BC3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E11B8CF-295B-B094-DFA1-D450590A2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75149DC-31DB-0953-E497-853203D59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3C8E6DC-5437-B04A-2A82-27210DF79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7DD2549-AECD-B207-A7CC-6857FBE84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78957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4C6390-71E6-B5C8-3CC6-1B5A66265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7184C3A-1B80-11F0-1DE2-C81DD8674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A3DF2CD-2F70-3C3F-9D20-390676E6B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EF0A5F6D-0E66-AA03-3FC7-F587FA6D51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7930F78-E2FC-18AC-708A-AC5EBA07FE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7CD98C29-56FD-2040-7266-07F29F76B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49D8506C-762D-7E62-4422-64FB1B53C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D70A18D9-D73D-37E0-F951-2302AA1D6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0648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4712DF-CD3D-520B-18F1-65888638C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267DAEAA-9EF1-111E-844A-B54F4B7AC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C7624FB-23B2-32C0-9572-E312BF8E1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340801-2E0B-6DF4-2DB4-44CD61D6A0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4966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0BC20D8-7B6E-1846-52B5-5FFD0A7CE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04EAD04-EC94-F1E8-0BA7-CE928AB64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F91A647-1B0F-4BB1-8A9F-FBFE4B495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7124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1D73FEC-FD3C-DBFC-B093-9BCBB51FD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1A9527-8ECC-CDE6-25ED-DC357FE34E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F596EC8-2E61-EBAA-9528-209C5A1BE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12ACA30-5AC2-988F-408E-10B97A0C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845B92E-5FB3-6D93-19C5-2017885B3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2DBB6A8-05DF-7C26-2074-58D40DFD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4818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319D58-613F-1E54-8272-2CCE0A2210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F18E5AFE-AB3D-D8FB-23EB-547CE8E947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5509298-A469-C1F8-1649-767848D58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7F4A7E8-924A-C774-FEC9-9981FE74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7F04CB2-CA04-46DE-7364-4122A9F47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528902-353F-45B7-5008-D4AD983CA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1661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EBB1875-556F-D56F-D0D2-3777D59C2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8B65A75-3594-1230-D3BD-104F0AE390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ADF8C1-0D4B-A675-BB81-AAD620690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D1AAE6C-6555-2165-3C78-D8757FB38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76027FA-47C8-DE73-6AEF-A9E065DD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87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C73EDBA-E447-390C-F9F8-DB204C3C6B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EBDB925-59EF-CE84-C225-6F2F7FD3CC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80F479-0730-0898-43C2-CE4F577C6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C43DD3-80D9-92F3-37AB-97D14E8BC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0639352-D143-83E6-22EA-C2C508946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399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33D2917B-F25E-6452-52A0-7DB16C7DF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62B40E9-7338-E269-4542-E473C1FE6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94B62A-529E-0D31-CE6F-B205DE8E2D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9AFD94-DC21-4A0A-885A-77B6240D1885}" type="datetimeFigureOut">
              <a:rPr lang="fi-FI" smtClean="0"/>
              <a:t>12.9.2026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202D8FD-B9EA-0732-4E25-904440FF07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9590B34-D3AC-A5C6-C21A-08DD3327D4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424097-D562-41AD-9E4C-47B40F39FA57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187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>
            <a:extLst>
              <a:ext uri="{FF2B5EF4-FFF2-40B4-BE49-F238E27FC236}">
                <a16:creationId xmlns:a16="http://schemas.microsoft.com/office/drawing/2014/main" id="{9C990D2F-B0E5-CF29-A160-FC73960CC7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8256" y="-139396"/>
            <a:ext cx="8327136" cy="6943630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541CFAA-8598-D08C-D9DC-C00359785C36}"/>
              </a:ext>
            </a:extLst>
          </p:cNvPr>
          <p:cNvSpPr txBox="1"/>
          <p:nvPr/>
        </p:nvSpPr>
        <p:spPr>
          <a:xfrm>
            <a:off x="-2121408" y="621792"/>
            <a:ext cx="2311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7520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E14577A-27BF-12C6-D6AC-9B802CEAA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fi-FI" sz="3800"/>
              <a:t>Piiriapuraha toimintojen 2026–2027 aikataulu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4D5DAD3-4EB0-6D79-F8F7-3CC7B4343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fi-FI" sz="2400"/>
              <a:t>15.10.2026   Vuoden 2026–2027 hakulomakkeet toimitettu sähköisenä säätiökomitealle. </a:t>
            </a:r>
          </a:p>
          <a:p>
            <a:r>
              <a:rPr lang="fi-FI" sz="2400"/>
              <a:t>31.10.2026   Vuoden 2024–2025 hankkeiden loppuraportit säätiö komitealle. </a:t>
            </a:r>
          </a:p>
          <a:p>
            <a:pPr lvl="1"/>
            <a:r>
              <a:rPr lang="fi-FI"/>
              <a:t>Komitea toimittaa raportit TRF:lle. </a:t>
            </a:r>
          </a:p>
          <a:p>
            <a:pPr lvl="1"/>
            <a:r>
              <a:rPr lang="fi-FI"/>
              <a:t>Raporttien toimittaminen ajallaan on tärkeää, koska Rotarysäätiö (TRF) maksaa tulevan kauden apurahat vasta, kun kaikki edellisen kauden apuraharaportit on hyväksytty.</a:t>
            </a:r>
          </a:p>
        </p:txBody>
      </p:sp>
    </p:spTree>
    <p:extLst>
      <p:ext uri="{BB962C8B-B14F-4D97-AF65-F5344CB8AC3E}">
        <p14:creationId xmlns:p14="http://schemas.microsoft.com/office/powerpoint/2010/main" val="1755396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E48D7D74-8AE8-9E13-3B51-B029974C6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fi-FI" sz="5400"/>
              <a:t>Hyväksynnät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66E063-3C2E-6153-104C-008B18519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fi-FI" sz="2400"/>
              <a:t>15.11.2026 säätiökomitea toimittaa hakemusten pohjalta tehdyn yhteenvedon piirikuvernöörille hyväksyttäväksi.</a:t>
            </a:r>
          </a:p>
          <a:p>
            <a:r>
              <a:rPr lang="fi-FI" sz="2400"/>
              <a:t>15.12.2026   Säätiö komitea toimittaa hakemukset Rotarysäätiölle (TRF). Säätiö pyytää mahdolliset täydennykset. </a:t>
            </a:r>
          </a:p>
          <a:p>
            <a:pPr lvl="1"/>
            <a:r>
              <a:rPr lang="fi-FI"/>
              <a:t>Huom! Säätiö ei hyväksy hankkeita, joista on syntynyt kustannuksia ennen hyväksynnän saamista</a:t>
            </a:r>
            <a:r>
              <a:rPr lang="fi-FI" dirty="0"/>
              <a:t>. </a:t>
            </a:r>
          </a:p>
          <a:p>
            <a:pPr marL="457200" lvl="1" indent="0">
              <a:buNone/>
            </a:pPr>
            <a:r>
              <a:rPr lang="fi-FI"/>
              <a:t>01.01.2027   Rotarysäätiö (TRF) on hyväksynyt edellisen kauden raportit ja uudet hakemukset. Sen jälkeen käynnistyy apurahojen maksamisen piirille ja edelleen klubeille. </a:t>
            </a:r>
          </a:p>
        </p:txBody>
      </p:sp>
    </p:spTree>
    <p:extLst>
      <p:ext uri="{BB962C8B-B14F-4D97-AF65-F5344CB8AC3E}">
        <p14:creationId xmlns:p14="http://schemas.microsoft.com/office/powerpoint/2010/main" val="1405173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2565253D-5F15-B164-3302-D8197A1B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fi-FI" sz="5400"/>
              <a:t>SÄÄTIÖ SEMINAARIT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E1F65CF-EF24-F0DE-AFAA-BD4997A90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fi-FI" sz="2400"/>
              <a:t>14.11.2026 Säätiö seminaari 1.</a:t>
            </a:r>
          </a:p>
          <a:p>
            <a:r>
              <a:rPr lang="fi-FI" sz="2400"/>
              <a:t>28.11.2026 Säätiö seminaari 2.</a:t>
            </a:r>
          </a:p>
        </p:txBody>
      </p:sp>
    </p:spTree>
    <p:extLst>
      <p:ext uri="{BB962C8B-B14F-4D97-AF65-F5344CB8AC3E}">
        <p14:creationId xmlns:p14="http://schemas.microsoft.com/office/powerpoint/2010/main" val="1048525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130</Words>
  <Application>Microsoft Office PowerPoint</Application>
  <PresentationFormat>Laajakuva</PresentationFormat>
  <Paragraphs>15</Paragraphs>
  <Slides>4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Office-teema</vt:lpstr>
      <vt:lpstr>PowerPoint-esitys</vt:lpstr>
      <vt:lpstr>Piiriapuraha toimintojen 2026–2027 aikataulu </vt:lpstr>
      <vt:lpstr>Hyväksynnät</vt:lpstr>
      <vt:lpstr>SÄÄTIÖ SEMINAARIT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Lauri Muona</dc:creator>
  <cp:lastModifiedBy>Lauri Muona</cp:lastModifiedBy>
  <cp:revision>1</cp:revision>
  <dcterms:created xsi:type="dcterms:W3CDTF">2026-08-24T11:05:13Z</dcterms:created>
  <dcterms:modified xsi:type="dcterms:W3CDTF">2026-09-12T11:40:23Z</dcterms:modified>
</cp:coreProperties>
</file>