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9" r:id="rId4"/>
    <p:sldId id="257" r:id="rId5"/>
    <p:sldId id="258" r:id="rId6"/>
    <p:sldId id="260" r:id="rId7"/>
    <p:sldId id="261" r:id="rId8"/>
    <p:sldId id="265" r:id="rId9"/>
    <p:sldId id="262" r:id="rId10"/>
    <p:sldId id="263" r:id="rId11"/>
    <p:sldId id="276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7" r:id="rId21"/>
    <p:sldId id="280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mo Siira" userId="fa34a2fcfac5b50e" providerId="LiveId" clId="{BB2EB082-661E-47F0-AC35-AA103173652D}"/>
    <pc:docChg chg="modSld">
      <pc:chgData name="Osmo Siira" userId="fa34a2fcfac5b50e" providerId="LiveId" clId="{BB2EB082-661E-47F0-AC35-AA103173652D}" dt="2026-03-20T13:10:36.562" v="0" actId="1076"/>
      <pc:docMkLst>
        <pc:docMk/>
      </pc:docMkLst>
      <pc:sldChg chg="modSp mod">
        <pc:chgData name="Osmo Siira" userId="fa34a2fcfac5b50e" providerId="LiveId" clId="{BB2EB082-661E-47F0-AC35-AA103173652D}" dt="2026-03-20T13:10:36.562" v="0" actId="1076"/>
        <pc:sldMkLst>
          <pc:docMk/>
          <pc:sldMk cId="3062301040" sldId="256"/>
        </pc:sldMkLst>
        <pc:picChg chg="mod">
          <ac:chgData name="Osmo Siira" userId="fa34a2fcfac5b50e" providerId="LiveId" clId="{BB2EB082-661E-47F0-AC35-AA103173652D}" dt="2026-03-20T13:10:36.562" v="0" actId="1076"/>
          <ac:picMkLst>
            <pc:docMk/>
            <pc:sldMk cId="3062301040" sldId="256"/>
            <ac:picMk id="5" creationId="{1C515EC7-9004-E3CC-252D-3AFC776F0588}"/>
          </ac:picMkLst>
        </pc:picChg>
      </pc:sldChg>
    </pc:docChg>
  </pc:docChgLst>
  <pc:docChgLst>
    <pc:chgData name="Lauri Muona" userId="7aec2d286c4528ce" providerId="LiveId" clId="{7C4EC94E-C00C-4F1C-8D6A-D7181C27E60F}"/>
    <pc:docChg chg="undo redo custSel addSld delSld modSld">
      <pc:chgData name="Lauri Muona" userId="7aec2d286c4528ce" providerId="LiveId" clId="{7C4EC94E-C00C-4F1C-8D6A-D7181C27E60F}" dt="2026-03-18T16:56:29.961" v="2430" actId="2696"/>
      <pc:docMkLst>
        <pc:docMk/>
      </pc:docMkLst>
      <pc:sldChg chg="modSp mod">
        <pc:chgData name="Lauri Muona" userId="7aec2d286c4528ce" providerId="LiveId" clId="{7C4EC94E-C00C-4F1C-8D6A-D7181C27E60F}" dt="2026-03-17T15:07:30.807" v="2385" actId="20577"/>
        <pc:sldMkLst>
          <pc:docMk/>
          <pc:sldMk cId="3062301040" sldId="256"/>
        </pc:sldMkLst>
        <pc:spChg chg="mod">
          <ac:chgData name="Lauri Muona" userId="7aec2d286c4528ce" providerId="LiveId" clId="{7C4EC94E-C00C-4F1C-8D6A-D7181C27E60F}" dt="2026-03-17T15:07:30.807" v="2385" actId="20577"/>
          <ac:spMkLst>
            <pc:docMk/>
            <pc:sldMk cId="3062301040" sldId="256"/>
            <ac:spMk id="6" creationId="{105345BE-A5B2-462A-EC49-3AF9D2AE4F9F}"/>
          </ac:spMkLst>
        </pc:spChg>
      </pc:sldChg>
      <pc:sldChg chg="addSp delSp modSp mod">
        <pc:chgData name="Lauri Muona" userId="7aec2d286c4528ce" providerId="LiveId" clId="{7C4EC94E-C00C-4F1C-8D6A-D7181C27E60F}" dt="2026-03-02T13:56:58.970" v="22" actId="207"/>
        <pc:sldMkLst>
          <pc:docMk/>
          <pc:sldMk cId="1898625256" sldId="257"/>
        </pc:sldMkLst>
        <pc:spChg chg="mod">
          <ac:chgData name="Lauri Muona" userId="7aec2d286c4528ce" providerId="LiveId" clId="{7C4EC94E-C00C-4F1C-8D6A-D7181C27E60F}" dt="2026-03-02T13:56:58.970" v="22" actId="207"/>
          <ac:spMkLst>
            <pc:docMk/>
            <pc:sldMk cId="1898625256" sldId="257"/>
            <ac:spMk id="5" creationId="{3CAD8D2D-8F72-523C-53F1-6F5721BF47D9}"/>
          </ac:spMkLst>
        </pc:spChg>
        <pc:picChg chg="mod">
          <ac:chgData name="Lauri Muona" userId="7aec2d286c4528ce" providerId="LiveId" clId="{7C4EC94E-C00C-4F1C-8D6A-D7181C27E60F}" dt="2026-03-02T13:56:00.624" v="2" actId="26606"/>
          <ac:picMkLst>
            <pc:docMk/>
            <pc:sldMk cId="1898625256" sldId="257"/>
            <ac:picMk id="4" creationId="{836BA15D-9A47-60AA-C953-D0E93B42B875}"/>
          </ac:picMkLst>
        </pc:picChg>
      </pc:sldChg>
      <pc:sldChg chg="modSp mod">
        <pc:chgData name="Lauri Muona" userId="7aec2d286c4528ce" providerId="LiveId" clId="{7C4EC94E-C00C-4F1C-8D6A-D7181C27E60F}" dt="2026-03-16T14:00:53.915" v="2126" actId="20577"/>
        <pc:sldMkLst>
          <pc:docMk/>
          <pc:sldMk cId="354848413" sldId="258"/>
        </pc:sldMkLst>
        <pc:graphicFrameChg chg="modGraphic">
          <ac:chgData name="Lauri Muona" userId="7aec2d286c4528ce" providerId="LiveId" clId="{7C4EC94E-C00C-4F1C-8D6A-D7181C27E60F}" dt="2026-03-16T14:00:53.915" v="2126" actId="20577"/>
          <ac:graphicFrameMkLst>
            <pc:docMk/>
            <pc:sldMk cId="354848413" sldId="258"/>
            <ac:graphicFrameMk id="6" creationId="{F5EACA8A-7A87-493F-5FFB-7E99E9B19E7F}"/>
          </ac:graphicFrameMkLst>
        </pc:graphicFrameChg>
      </pc:sldChg>
      <pc:sldChg chg="modSp mod">
        <pc:chgData name="Lauri Muona" userId="7aec2d286c4528ce" providerId="LiveId" clId="{7C4EC94E-C00C-4F1C-8D6A-D7181C27E60F}" dt="2026-03-16T16:35:09.252" v="2297" actId="20577"/>
        <pc:sldMkLst>
          <pc:docMk/>
          <pc:sldMk cId="1533537099" sldId="260"/>
        </pc:sldMkLst>
        <pc:graphicFrameChg chg="mod modGraphic">
          <ac:chgData name="Lauri Muona" userId="7aec2d286c4528ce" providerId="LiveId" clId="{7C4EC94E-C00C-4F1C-8D6A-D7181C27E60F}" dt="2026-03-16T16:35:09.252" v="2297" actId="20577"/>
          <ac:graphicFrameMkLst>
            <pc:docMk/>
            <pc:sldMk cId="1533537099" sldId="260"/>
            <ac:graphicFrameMk id="5" creationId="{588E0E0E-17F1-6846-FC92-5816292F9D0F}"/>
          </ac:graphicFrameMkLst>
        </pc:graphicFrameChg>
      </pc:sldChg>
      <pc:sldChg chg="modSp mod">
        <pc:chgData name="Lauri Muona" userId="7aec2d286c4528ce" providerId="LiveId" clId="{7C4EC94E-C00C-4F1C-8D6A-D7181C27E60F}" dt="2026-03-02T14:39:20.444" v="653" actId="113"/>
        <pc:sldMkLst>
          <pc:docMk/>
          <pc:sldMk cId="425781811" sldId="261"/>
        </pc:sldMkLst>
        <pc:spChg chg="mod">
          <ac:chgData name="Lauri Muona" userId="7aec2d286c4528ce" providerId="LiveId" clId="{7C4EC94E-C00C-4F1C-8D6A-D7181C27E60F}" dt="2026-03-02T14:39:20.444" v="653" actId="113"/>
          <ac:spMkLst>
            <pc:docMk/>
            <pc:sldMk cId="425781811" sldId="261"/>
            <ac:spMk id="3" creationId="{5AB6D51A-0B70-58E1-1E82-A847719516D4}"/>
          </ac:spMkLst>
        </pc:spChg>
      </pc:sldChg>
      <pc:sldChg chg="modSp mod">
        <pc:chgData name="Lauri Muona" userId="7aec2d286c4528ce" providerId="LiveId" clId="{7C4EC94E-C00C-4F1C-8D6A-D7181C27E60F}" dt="2026-03-16T14:02:27.714" v="2141" actId="20577"/>
        <pc:sldMkLst>
          <pc:docMk/>
          <pc:sldMk cId="2319484186" sldId="262"/>
        </pc:sldMkLst>
        <pc:graphicFrameChg chg="modGraphic">
          <ac:chgData name="Lauri Muona" userId="7aec2d286c4528ce" providerId="LiveId" clId="{7C4EC94E-C00C-4F1C-8D6A-D7181C27E60F}" dt="2026-03-16T14:02:27.714" v="2141" actId="20577"/>
          <ac:graphicFrameMkLst>
            <pc:docMk/>
            <pc:sldMk cId="2319484186" sldId="262"/>
            <ac:graphicFrameMk id="5" creationId="{A578F3B2-AA3A-9966-37BA-04B573D22F71}"/>
          </ac:graphicFrameMkLst>
        </pc:graphicFrameChg>
      </pc:sldChg>
      <pc:sldChg chg="modSp mod">
        <pc:chgData name="Lauri Muona" userId="7aec2d286c4528ce" providerId="LiveId" clId="{7C4EC94E-C00C-4F1C-8D6A-D7181C27E60F}" dt="2026-03-02T14:03:41.028" v="159"/>
        <pc:sldMkLst>
          <pc:docMk/>
          <pc:sldMk cId="2847226058" sldId="263"/>
        </pc:sldMkLst>
        <pc:graphicFrameChg chg="mod modGraphic">
          <ac:chgData name="Lauri Muona" userId="7aec2d286c4528ce" providerId="LiveId" clId="{7C4EC94E-C00C-4F1C-8D6A-D7181C27E60F}" dt="2026-03-02T14:03:41.028" v="159"/>
          <ac:graphicFrameMkLst>
            <pc:docMk/>
            <pc:sldMk cId="2847226058" sldId="263"/>
            <ac:graphicFrameMk id="5" creationId="{E2C59193-6FC8-DCFD-070F-718A05477089}"/>
          </ac:graphicFrameMkLst>
        </pc:graphicFrameChg>
      </pc:sldChg>
      <pc:sldChg chg="modSp mod">
        <pc:chgData name="Lauri Muona" userId="7aec2d286c4528ce" providerId="LiveId" clId="{7C4EC94E-C00C-4F1C-8D6A-D7181C27E60F}" dt="2026-03-16T16:36:49.604" v="2299" actId="20577"/>
        <pc:sldMkLst>
          <pc:docMk/>
          <pc:sldMk cId="46713318" sldId="265"/>
        </pc:sldMkLst>
        <pc:spChg chg="mod">
          <ac:chgData name="Lauri Muona" userId="7aec2d286c4528ce" providerId="LiveId" clId="{7C4EC94E-C00C-4F1C-8D6A-D7181C27E60F}" dt="2026-03-02T17:48:34.640" v="1600" actId="20577"/>
          <ac:spMkLst>
            <pc:docMk/>
            <pc:sldMk cId="46713318" sldId="265"/>
            <ac:spMk id="2" creationId="{A49600BE-96A6-4323-42C7-8706537284AA}"/>
          </ac:spMkLst>
        </pc:spChg>
        <pc:graphicFrameChg chg="modGraphic">
          <ac:chgData name="Lauri Muona" userId="7aec2d286c4528ce" providerId="LiveId" clId="{7C4EC94E-C00C-4F1C-8D6A-D7181C27E60F}" dt="2026-03-16T16:36:49.604" v="2299" actId="20577"/>
          <ac:graphicFrameMkLst>
            <pc:docMk/>
            <pc:sldMk cId="46713318" sldId="265"/>
            <ac:graphicFrameMk id="5" creationId="{DE028AE2-9CAC-3328-3456-62576918EB38}"/>
          </ac:graphicFrameMkLst>
        </pc:graphicFrameChg>
      </pc:sldChg>
      <pc:sldChg chg="addSp delSp modSp new mod setBg">
        <pc:chgData name="Lauri Muona" userId="7aec2d286c4528ce" providerId="LiveId" clId="{7C4EC94E-C00C-4F1C-8D6A-D7181C27E60F}" dt="2026-03-02T16:11:57.941" v="1566" actId="20577"/>
        <pc:sldMkLst>
          <pc:docMk/>
          <pc:sldMk cId="3906632263" sldId="266"/>
        </pc:sldMkLst>
        <pc:spChg chg="mo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2" creationId="{AFEBE194-D183-AAA6-484D-CF602B711C8D}"/>
          </ac:spMkLst>
        </pc:spChg>
        <pc:spChg chg="ad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9" creationId="{BACC6370-2D7E-4714-9D71-7542949D7D5D}"/>
          </ac:spMkLst>
        </pc:spChg>
        <pc:spChg chg="ad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11" creationId="{256B2C21-A230-48C0-8DF1-C46611373C44}"/>
          </ac:spMkLst>
        </pc:spChg>
        <pc:spChg chg="ad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13" creationId="{3847E18C-932D-4C95-AABA-FEC7C9499AD7}"/>
          </ac:spMkLst>
        </pc:spChg>
        <pc:spChg chg="ad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15" creationId="{3150CB11-0C61-439E-910F-5787759E72A0}"/>
          </ac:spMkLst>
        </pc:spChg>
        <pc:spChg chg="ad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17" creationId="{43F8A58B-5155-44CE-A5FF-7647B47D0A7A}"/>
          </ac:spMkLst>
        </pc:spChg>
        <pc:spChg chg="add">
          <ac:chgData name="Lauri Muona" userId="7aec2d286c4528ce" providerId="LiveId" clId="{7C4EC94E-C00C-4F1C-8D6A-D7181C27E60F}" dt="2026-03-02T14:15:42.150" v="593" actId="26606"/>
          <ac:spMkLst>
            <pc:docMk/>
            <pc:sldMk cId="3906632263" sldId="266"/>
            <ac:spMk id="19" creationId="{443F2ACA-E6D6-4028-82DD-F03C262D5DE6}"/>
          </ac:spMkLst>
        </pc:spChg>
        <pc:graphicFrameChg chg="add modGraphic">
          <ac:chgData name="Lauri Muona" userId="7aec2d286c4528ce" providerId="LiveId" clId="{7C4EC94E-C00C-4F1C-8D6A-D7181C27E60F}" dt="2026-03-02T16:11:57.941" v="1566" actId="20577"/>
          <ac:graphicFrameMkLst>
            <pc:docMk/>
            <pc:sldMk cId="3906632263" sldId="266"/>
            <ac:graphicFrameMk id="5" creationId="{FED0CC8A-8AD4-A5B2-5995-C30DE26C9DF6}"/>
          </ac:graphicFrameMkLst>
        </pc:graphicFrameChg>
      </pc:sldChg>
      <pc:sldChg chg="addSp delSp modSp new mod setBg modClrScheme chgLayout">
        <pc:chgData name="Lauri Muona" userId="7aec2d286c4528ce" providerId="LiveId" clId="{7C4EC94E-C00C-4F1C-8D6A-D7181C27E60F}" dt="2026-03-02T14:17:50.136" v="597" actId="26606"/>
        <pc:sldMkLst>
          <pc:docMk/>
          <pc:sldMk cId="3366678941" sldId="267"/>
        </pc:sldMkLst>
        <pc:spChg chg="add">
          <ac:chgData name="Lauri Muona" userId="7aec2d286c4528ce" providerId="LiveId" clId="{7C4EC94E-C00C-4F1C-8D6A-D7181C27E60F}" dt="2026-03-02T14:17:50.136" v="597" actId="26606"/>
          <ac:spMkLst>
            <pc:docMk/>
            <pc:sldMk cId="3366678941" sldId="267"/>
            <ac:spMk id="9" creationId="{AB8C311F-7253-4AED-9701-7FC0708C41C7}"/>
          </ac:spMkLst>
        </pc:spChg>
        <pc:spChg chg="add">
          <ac:chgData name="Lauri Muona" userId="7aec2d286c4528ce" providerId="LiveId" clId="{7C4EC94E-C00C-4F1C-8D6A-D7181C27E60F}" dt="2026-03-02T14:17:50.136" v="597" actId="26606"/>
          <ac:spMkLst>
            <pc:docMk/>
            <pc:sldMk cId="3366678941" sldId="267"/>
            <ac:spMk id="11" creationId="{E2384209-CB15-4CDF-9D31-C44FD9A3F20D}"/>
          </ac:spMkLst>
        </pc:spChg>
        <pc:spChg chg="add">
          <ac:chgData name="Lauri Muona" userId="7aec2d286c4528ce" providerId="LiveId" clId="{7C4EC94E-C00C-4F1C-8D6A-D7181C27E60F}" dt="2026-03-02T14:17:50.136" v="597" actId="26606"/>
          <ac:spMkLst>
            <pc:docMk/>
            <pc:sldMk cId="3366678941" sldId="267"/>
            <ac:spMk id="13" creationId="{2633B3B5-CC90-43F0-8714-D31D1F3F0209}"/>
          </ac:spMkLst>
        </pc:spChg>
        <pc:spChg chg="add">
          <ac:chgData name="Lauri Muona" userId="7aec2d286c4528ce" providerId="LiveId" clId="{7C4EC94E-C00C-4F1C-8D6A-D7181C27E60F}" dt="2026-03-02T14:17:50.136" v="597" actId="26606"/>
          <ac:spMkLst>
            <pc:docMk/>
            <pc:sldMk cId="3366678941" sldId="267"/>
            <ac:spMk id="15" creationId="{A8D57A06-A426-446D-B02C-A2DC6B62E45E}"/>
          </ac:spMkLst>
        </pc:spChg>
        <pc:picChg chg="add mod">
          <ac:chgData name="Lauri Muona" userId="7aec2d286c4528ce" providerId="LiveId" clId="{7C4EC94E-C00C-4F1C-8D6A-D7181C27E60F}" dt="2026-03-02T14:17:50.136" v="597" actId="26606"/>
          <ac:picMkLst>
            <pc:docMk/>
            <pc:sldMk cId="3366678941" sldId="267"/>
            <ac:picMk id="4" creationId="{05BDB575-3152-729C-5834-39480756A741}"/>
          </ac:picMkLst>
        </pc:picChg>
      </pc:sldChg>
      <pc:sldChg chg="addSp modSp new mod setBg modClrScheme chgLayout">
        <pc:chgData name="Lauri Muona" userId="7aec2d286c4528ce" providerId="LiveId" clId="{7C4EC94E-C00C-4F1C-8D6A-D7181C27E60F}" dt="2026-03-16T16:43:24.805" v="2381" actId="5793"/>
        <pc:sldMkLst>
          <pc:docMk/>
          <pc:sldMk cId="2206124484" sldId="268"/>
        </pc:sldMkLst>
        <pc:spChg chg="add mo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2" creationId="{C03DBAB2-400E-BE7B-C18B-4087449F8414}"/>
          </ac:spMkLst>
        </pc:spChg>
        <pc:spChg chg="add mod">
          <ac:chgData name="Lauri Muona" userId="7aec2d286c4528ce" providerId="LiveId" clId="{7C4EC94E-C00C-4F1C-8D6A-D7181C27E60F}" dt="2026-03-16T16:43:24.805" v="2381" actId="5793"/>
          <ac:spMkLst>
            <pc:docMk/>
            <pc:sldMk cId="2206124484" sldId="268"/>
            <ac:spMk id="3" creationId="{D24BFBF3-ABB7-2F75-0B35-B4A32F1A33DF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8" creationId="{09588DA8-065E-4F6F-8EFD-43104AB2E0CF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10" creationId="{C4285719-470E-454C-AF62-8323075F1F5B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12" creationId="{CD9FE4EF-C4D8-49A0-B2FF-81D8DB7D8A24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14" creationId="{4300840D-0A0B-4512-BACA-B439D5B9C57C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16" creationId="{D2B78728-A580-49A7-84F9-6EF6F583ADE0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18" creationId="{38FAA1A1-D861-433F-88FA-1E9D6FD31D11}"/>
          </ac:spMkLst>
        </pc:spChg>
        <pc:spChg chg="add">
          <ac:chgData name="Lauri Muona" userId="7aec2d286c4528ce" providerId="LiveId" clId="{7C4EC94E-C00C-4F1C-8D6A-D7181C27E60F}" dt="2026-03-02T14:32:25.543" v="620" actId="26606"/>
          <ac:spMkLst>
            <pc:docMk/>
            <pc:sldMk cId="2206124484" sldId="268"/>
            <ac:spMk id="20" creationId="{8D71EDA1-87BF-4D5D-AB79-F346FD19278A}"/>
          </ac:spMkLst>
        </pc:spChg>
      </pc:sldChg>
      <pc:sldChg chg="addSp delSp modSp new mod modClrScheme chgLayout">
        <pc:chgData name="Lauri Muona" userId="7aec2d286c4528ce" providerId="LiveId" clId="{7C4EC94E-C00C-4F1C-8D6A-D7181C27E60F}" dt="2026-03-02T14:37:59.636" v="650" actId="14100"/>
        <pc:sldMkLst>
          <pc:docMk/>
          <pc:sldMk cId="3013790418" sldId="269"/>
        </pc:sldMkLst>
        <pc:spChg chg="add mod ord">
          <ac:chgData name="Lauri Muona" userId="7aec2d286c4528ce" providerId="LiveId" clId="{7C4EC94E-C00C-4F1C-8D6A-D7181C27E60F}" dt="2026-03-02T14:34:04.794" v="640" actId="20577"/>
          <ac:spMkLst>
            <pc:docMk/>
            <pc:sldMk cId="3013790418" sldId="269"/>
            <ac:spMk id="4" creationId="{E4732A90-3CDE-1633-FD46-CDE3507409B1}"/>
          </ac:spMkLst>
        </pc:spChg>
        <pc:picChg chg="add mod">
          <ac:chgData name="Lauri Muona" userId="7aec2d286c4528ce" providerId="LiveId" clId="{7C4EC94E-C00C-4F1C-8D6A-D7181C27E60F}" dt="2026-03-02T14:37:59.636" v="650" actId="14100"/>
          <ac:picMkLst>
            <pc:docMk/>
            <pc:sldMk cId="3013790418" sldId="269"/>
            <ac:picMk id="7" creationId="{A0D7B2DF-749D-453A-B286-3BAD5379F79D}"/>
          </ac:picMkLst>
        </pc:picChg>
        <pc:picChg chg="add mod">
          <ac:chgData name="Lauri Muona" userId="7aec2d286c4528ce" providerId="LiveId" clId="{7C4EC94E-C00C-4F1C-8D6A-D7181C27E60F}" dt="2026-03-02T14:37:37.548" v="648" actId="14100"/>
          <ac:picMkLst>
            <pc:docMk/>
            <pc:sldMk cId="3013790418" sldId="269"/>
            <ac:picMk id="8" creationId="{E3A9AAD8-3C75-2906-7220-293D13E07D77}"/>
          </ac:picMkLst>
        </pc:picChg>
      </pc:sldChg>
      <pc:sldChg chg="addSp delSp modSp new mod setBg modClrScheme chgLayout">
        <pc:chgData name="Lauri Muona" userId="7aec2d286c4528ce" providerId="LiveId" clId="{7C4EC94E-C00C-4F1C-8D6A-D7181C27E60F}" dt="2026-03-02T15:52:03.924" v="1153" actId="26606"/>
        <pc:sldMkLst>
          <pc:docMk/>
          <pc:sldMk cId="2188356161" sldId="271"/>
        </pc:sldMkLst>
        <pc:spChg chg="add mod ord">
          <ac:chgData name="Lauri Muona" userId="7aec2d286c4528ce" providerId="LiveId" clId="{7C4EC94E-C00C-4F1C-8D6A-D7181C27E60F}" dt="2026-03-02T15:52:03.924" v="1153" actId="26606"/>
          <ac:spMkLst>
            <pc:docMk/>
            <pc:sldMk cId="2188356161" sldId="271"/>
            <ac:spMk id="6" creationId="{E238B70D-02DE-D499-4126-E8AF9763F68B}"/>
          </ac:spMkLst>
        </pc:spChg>
        <pc:spChg chg="add">
          <ac:chgData name="Lauri Muona" userId="7aec2d286c4528ce" providerId="LiveId" clId="{7C4EC94E-C00C-4F1C-8D6A-D7181C27E60F}" dt="2026-03-02T15:52:03.924" v="1153" actId="26606"/>
          <ac:spMkLst>
            <pc:docMk/>
            <pc:sldMk cId="2188356161" sldId="271"/>
            <ac:spMk id="13" creationId="{56E9B3E6-E277-4D68-BA48-9CB43FFBD6E2}"/>
          </ac:spMkLst>
        </pc:spChg>
        <pc:spChg chg="add">
          <ac:chgData name="Lauri Muona" userId="7aec2d286c4528ce" providerId="LiveId" clId="{7C4EC94E-C00C-4F1C-8D6A-D7181C27E60F}" dt="2026-03-02T15:52:03.924" v="1153" actId="26606"/>
          <ac:spMkLst>
            <pc:docMk/>
            <pc:sldMk cId="2188356161" sldId="271"/>
            <ac:spMk id="20" creationId="{D5B0017B-2ECA-49AF-B397-DC140825DF8D}"/>
          </ac:spMkLst>
        </pc:spChg>
        <pc:grpChg chg="add">
          <ac:chgData name="Lauri Muona" userId="7aec2d286c4528ce" providerId="LiveId" clId="{7C4EC94E-C00C-4F1C-8D6A-D7181C27E60F}" dt="2026-03-02T15:52:03.924" v="1153" actId="26606"/>
          <ac:grpSpMkLst>
            <pc:docMk/>
            <pc:sldMk cId="2188356161" sldId="271"/>
            <ac:grpSpMk id="15" creationId="{AE1C45F0-260A-458C-96ED-C1F6D2151219}"/>
          </ac:grpSpMkLst>
        </pc:grpChg>
        <pc:graphicFrameChg chg="add">
          <ac:chgData name="Lauri Muona" userId="7aec2d286c4528ce" providerId="LiveId" clId="{7C4EC94E-C00C-4F1C-8D6A-D7181C27E60F}" dt="2026-03-02T15:52:03.924" v="1153" actId="26606"/>
          <ac:graphicFrameMkLst>
            <pc:docMk/>
            <pc:sldMk cId="2188356161" sldId="271"/>
            <ac:graphicFrameMk id="9" creationId="{64993EB0-5A3B-B9D7-1C12-99EE2CDCFF83}"/>
          </ac:graphicFrameMkLst>
        </pc:graphicFrameChg>
        <pc:cxnChg chg="add">
          <ac:chgData name="Lauri Muona" userId="7aec2d286c4528ce" providerId="LiveId" clId="{7C4EC94E-C00C-4F1C-8D6A-D7181C27E60F}" dt="2026-03-02T15:52:03.924" v="1153" actId="26606"/>
          <ac:cxnSpMkLst>
            <pc:docMk/>
            <pc:sldMk cId="2188356161" sldId="271"/>
            <ac:cxnSpMk id="22" creationId="{6CF1BAF6-AD41-4082-B212-8A1F9A2E8779}"/>
          </ac:cxnSpMkLst>
        </pc:cxnChg>
      </pc:sldChg>
      <pc:sldChg chg="addSp delSp modSp new mod setBg">
        <pc:chgData name="Lauri Muona" userId="7aec2d286c4528ce" providerId="LiveId" clId="{7C4EC94E-C00C-4F1C-8D6A-D7181C27E60F}" dt="2026-03-02T15:53:31.271" v="1161" actId="26606"/>
        <pc:sldMkLst>
          <pc:docMk/>
          <pc:sldMk cId="1421610517" sldId="272"/>
        </pc:sldMkLst>
        <pc:spChg chg="mod">
          <ac:chgData name="Lauri Muona" userId="7aec2d286c4528ce" providerId="LiveId" clId="{7C4EC94E-C00C-4F1C-8D6A-D7181C27E60F}" dt="2026-03-02T15:53:31.271" v="1161" actId="26606"/>
          <ac:spMkLst>
            <pc:docMk/>
            <pc:sldMk cId="1421610517" sldId="272"/>
            <ac:spMk id="2" creationId="{B0341079-5D57-88FF-5604-FC36BE62F073}"/>
          </ac:spMkLst>
        </pc:spChg>
        <pc:spChg chg="add">
          <ac:chgData name="Lauri Muona" userId="7aec2d286c4528ce" providerId="LiveId" clId="{7C4EC94E-C00C-4F1C-8D6A-D7181C27E60F}" dt="2026-03-02T15:53:31.271" v="1161" actId="26606"/>
          <ac:spMkLst>
            <pc:docMk/>
            <pc:sldMk cId="1421610517" sldId="272"/>
            <ac:spMk id="9" creationId="{56E9B3E6-E277-4D68-BA48-9CB43FFBD6E2}"/>
          </ac:spMkLst>
        </pc:spChg>
        <pc:spChg chg="add">
          <ac:chgData name="Lauri Muona" userId="7aec2d286c4528ce" providerId="LiveId" clId="{7C4EC94E-C00C-4F1C-8D6A-D7181C27E60F}" dt="2026-03-02T15:53:31.271" v="1161" actId="26606"/>
          <ac:spMkLst>
            <pc:docMk/>
            <pc:sldMk cId="1421610517" sldId="272"/>
            <ac:spMk id="16" creationId="{D5B0017B-2ECA-49AF-B397-DC140825DF8D}"/>
          </ac:spMkLst>
        </pc:spChg>
        <pc:grpChg chg="add">
          <ac:chgData name="Lauri Muona" userId="7aec2d286c4528ce" providerId="LiveId" clId="{7C4EC94E-C00C-4F1C-8D6A-D7181C27E60F}" dt="2026-03-02T15:53:31.271" v="1161" actId="26606"/>
          <ac:grpSpMkLst>
            <pc:docMk/>
            <pc:sldMk cId="1421610517" sldId="272"/>
            <ac:grpSpMk id="11" creationId="{AE1C45F0-260A-458C-96ED-C1F6D2151219}"/>
          </ac:grpSpMkLst>
        </pc:grpChg>
        <pc:graphicFrameChg chg="add">
          <ac:chgData name="Lauri Muona" userId="7aec2d286c4528ce" providerId="LiveId" clId="{7C4EC94E-C00C-4F1C-8D6A-D7181C27E60F}" dt="2026-03-02T15:53:31.271" v="1161" actId="26606"/>
          <ac:graphicFrameMkLst>
            <pc:docMk/>
            <pc:sldMk cId="1421610517" sldId="272"/>
            <ac:graphicFrameMk id="5" creationId="{FDE26A9F-7EE5-E7D9-1AC5-8D534C76DCE4}"/>
          </ac:graphicFrameMkLst>
        </pc:graphicFrameChg>
        <pc:cxnChg chg="add">
          <ac:chgData name="Lauri Muona" userId="7aec2d286c4528ce" providerId="LiveId" clId="{7C4EC94E-C00C-4F1C-8D6A-D7181C27E60F}" dt="2026-03-02T15:53:31.271" v="1161" actId="26606"/>
          <ac:cxnSpMkLst>
            <pc:docMk/>
            <pc:sldMk cId="1421610517" sldId="272"/>
            <ac:cxnSpMk id="18" creationId="{6CF1BAF6-AD41-4082-B212-8A1F9A2E8779}"/>
          </ac:cxnSpMkLst>
        </pc:cxnChg>
      </pc:sldChg>
      <pc:sldChg chg="addSp delSp modSp new mod">
        <pc:chgData name="Lauri Muona" userId="7aec2d286c4528ce" providerId="LiveId" clId="{7C4EC94E-C00C-4F1C-8D6A-D7181C27E60F}" dt="2026-03-02T15:55:31.996" v="1165" actId="26606"/>
        <pc:sldMkLst>
          <pc:docMk/>
          <pc:sldMk cId="3020797253" sldId="273"/>
        </pc:sldMkLst>
        <pc:spChg chg="mod">
          <ac:chgData name="Lauri Muona" userId="7aec2d286c4528ce" providerId="LiveId" clId="{7C4EC94E-C00C-4F1C-8D6A-D7181C27E60F}" dt="2026-03-02T15:54:28.356" v="1163"/>
          <ac:spMkLst>
            <pc:docMk/>
            <pc:sldMk cId="3020797253" sldId="273"/>
            <ac:spMk id="2" creationId="{DC659D68-565E-EFE9-5D18-CBF6742498B2}"/>
          </ac:spMkLst>
        </pc:spChg>
        <pc:graphicFrameChg chg="add">
          <ac:chgData name="Lauri Muona" userId="7aec2d286c4528ce" providerId="LiveId" clId="{7C4EC94E-C00C-4F1C-8D6A-D7181C27E60F}" dt="2026-03-02T15:55:31.996" v="1165" actId="26606"/>
          <ac:graphicFrameMkLst>
            <pc:docMk/>
            <pc:sldMk cId="3020797253" sldId="273"/>
            <ac:graphicFrameMk id="5" creationId="{33851C6B-281C-A060-2BDB-3A4EFC9D72DE}"/>
          </ac:graphicFrameMkLst>
        </pc:graphicFrameChg>
      </pc:sldChg>
      <pc:sldChg chg="addSp modSp new mod setBg">
        <pc:chgData name="Lauri Muona" userId="7aec2d286c4528ce" providerId="LiveId" clId="{7C4EC94E-C00C-4F1C-8D6A-D7181C27E60F}" dt="2026-03-02T15:58:05.647" v="1171" actId="27636"/>
        <pc:sldMkLst>
          <pc:docMk/>
          <pc:sldMk cId="2706220524" sldId="274"/>
        </pc:sldMkLst>
        <pc:spChg chg="mod">
          <ac:chgData name="Lauri Muona" userId="7aec2d286c4528ce" providerId="LiveId" clId="{7C4EC94E-C00C-4F1C-8D6A-D7181C27E60F}" dt="2026-03-02T15:57:51.392" v="1169" actId="26606"/>
          <ac:spMkLst>
            <pc:docMk/>
            <pc:sldMk cId="2706220524" sldId="274"/>
            <ac:spMk id="2" creationId="{2B3A9992-0A15-EF96-B0A2-B7C81BC73720}"/>
          </ac:spMkLst>
        </pc:spChg>
        <pc:spChg chg="mod">
          <ac:chgData name="Lauri Muona" userId="7aec2d286c4528ce" providerId="LiveId" clId="{7C4EC94E-C00C-4F1C-8D6A-D7181C27E60F}" dt="2026-03-02T15:58:05.647" v="1171" actId="27636"/>
          <ac:spMkLst>
            <pc:docMk/>
            <pc:sldMk cId="2706220524" sldId="274"/>
            <ac:spMk id="3" creationId="{FDEFB1DF-E62D-DB87-4AE1-B736EB4003D2}"/>
          </ac:spMkLst>
        </pc:spChg>
        <pc:picChg chg="add">
          <ac:chgData name="Lauri Muona" userId="7aec2d286c4528ce" providerId="LiveId" clId="{7C4EC94E-C00C-4F1C-8D6A-D7181C27E60F}" dt="2026-03-02T15:57:51.392" v="1169" actId="26606"/>
          <ac:picMkLst>
            <pc:docMk/>
            <pc:sldMk cId="2706220524" sldId="274"/>
            <ac:picMk id="5" creationId="{4AB4FC5A-7502-271F-F0AF-4BECCF5CB5D9}"/>
          </ac:picMkLst>
        </pc:picChg>
        <pc:cxnChg chg="add">
          <ac:chgData name="Lauri Muona" userId="7aec2d286c4528ce" providerId="LiveId" clId="{7C4EC94E-C00C-4F1C-8D6A-D7181C27E60F}" dt="2026-03-02T15:57:51.392" v="1169" actId="26606"/>
          <ac:cxnSpMkLst>
            <pc:docMk/>
            <pc:sldMk cId="2706220524" sldId="274"/>
            <ac:cxnSpMk id="9" creationId="{1503BFE4-729B-D9D0-C17B-501E6AF1127A}"/>
          </ac:cxnSpMkLst>
        </pc:cxnChg>
      </pc:sldChg>
      <pc:sldChg chg="addSp delSp modSp new mod setBg">
        <pc:chgData name="Lauri Muona" userId="7aec2d286c4528ce" providerId="LiveId" clId="{7C4EC94E-C00C-4F1C-8D6A-D7181C27E60F}" dt="2026-03-16T14:03:51.560" v="2167" actId="20577"/>
        <pc:sldMkLst>
          <pc:docMk/>
          <pc:sldMk cId="1134551522" sldId="276"/>
        </pc:sldMkLst>
        <pc:spChg chg="mo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2" creationId="{F3C440C7-E694-95B2-FC93-6E90F5428598}"/>
          </ac:spMkLst>
        </pc:spChg>
        <pc:spChg chg="ad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9" creationId="{BACC6370-2D7E-4714-9D71-7542949D7D5D}"/>
          </ac:spMkLst>
        </pc:spChg>
        <pc:spChg chg="ad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11" creationId="{256B2C21-A230-48C0-8DF1-C46611373C44}"/>
          </ac:spMkLst>
        </pc:spChg>
        <pc:spChg chg="ad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13" creationId="{3847E18C-932D-4C95-AABA-FEC7C9499AD7}"/>
          </ac:spMkLst>
        </pc:spChg>
        <pc:spChg chg="ad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15" creationId="{3150CB11-0C61-439E-910F-5787759E72A0}"/>
          </ac:spMkLst>
        </pc:spChg>
        <pc:spChg chg="ad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17" creationId="{43F8A58B-5155-44CE-A5FF-7647B47D0A7A}"/>
          </ac:spMkLst>
        </pc:spChg>
        <pc:spChg chg="add">
          <ac:chgData name="Lauri Muona" userId="7aec2d286c4528ce" providerId="LiveId" clId="{7C4EC94E-C00C-4F1C-8D6A-D7181C27E60F}" dt="2026-03-02T16:11:03.459" v="1564" actId="26606"/>
          <ac:spMkLst>
            <pc:docMk/>
            <pc:sldMk cId="1134551522" sldId="276"/>
            <ac:spMk id="19" creationId="{443F2ACA-E6D6-4028-82DD-F03C262D5DE6}"/>
          </ac:spMkLst>
        </pc:spChg>
        <pc:graphicFrameChg chg="add modGraphic">
          <ac:chgData name="Lauri Muona" userId="7aec2d286c4528ce" providerId="LiveId" clId="{7C4EC94E-C00C-4F1C-8D6A-D7181C27E60F}" dt="2026-03-16T14:03:51.560" v="2167" actId="20577"/>
          <ac:graphicFrameMkLst>
            <pc:docMk/>
            <pc:sldMk cId="1134551522" sldId="276"/>
            <ac:graphicFrameMk id="5" creationId="{F6116E08-4EB0-5CC5-ACD2-CA7F741602E6}"/>
          </ac:graphicFrameMkLst>
        </pc:graphicFrameChg>
      </pc:sldChg>
      <pc:sldChg chg="addSp delSp modSp new mod setBg modClrScheme chgLayout">
        <pc:chgData name="Lauri Muona" userId="7aec2d286c4528ce" providerId="LiveId" clId="{7C4EC94E-C00C-4F1C-8D6A-D7181C27E60F}" dt="2026-03-02T16:17:01.859" v="1577" actId="962"/>
        <pc:sldMkLst>
          <pc:docMk/>
          <pc:sldMk cId="3472945106" sldId="277"/>
        </pc:sldMkLst>
        <pc:spChg chg="add">
          <ac:chgData name="Lauri Muona" userId="7aec2d286c4528ce" providerId="LiveId" clId="{7C4EC94E-C00C-4F1C-8D6A-D7181C27E60F}" dt="2026-03-02T16:16:59.294" v="1575" actId="26606"/>
          <ac:spMkLst>
            <pc:docMk/>
            <pc:sldMk cId="3472945106" sldId="277"/>
            <ac:spMk id="9" creationId="{AB8C311F-7253-4AED-9701-7FC0708C41C7}"/>
          </ac:spMkLst>
        </pc:spChg>
        <pc:spChg chg="add">
          <ac:chgData name="Lauri Muona" userId="7aec2d286c4528ce" providerId="LiveId" clId="{7C4EC94E-C00C-4F1C-8D6A-D7181C27E60F}" dt="2026-03-02T16:16:59.294" v="1575" actId="26606"/>
          <ac:spMkLst>
            <pc:docMk/>
            <pc:sldMk cId="3472945106" sldId="277"/>
            <ac:spMk id="11" creationId="{E2384209-CB15-4CDF-9D31-C44FD9A3F20D}"/>
          </ac:spMkLst>
        </pc:spChg>
        <pc:spChg chg="add">
          <ac:chgData name="Lauri Muona" userId="7aec2d286c4528ce" providerId="LiveId" clId="{7C4EC94E-C00C-4F1C-8D6A-D7181C27E60F}" dt="2026-03-02T16:16:59.294" v="1575" actId="26606"/>
          <ac:spMkLst>
            <pc:docMk/>
            <pc:sldMk cId="3472945106" sldId="277"/>
            <ac:spMk id="13" creationId="{2633B3B5-CC90-43F0-8714-D31D1F3F0209}"/>
          </ac:spMkLst>
        </pc:spChg>
        <pc:spChg chg="add">
          <ac:chgData name="Lauri Muona" userId="7aec2d286c4528ce" providerId="LiveId" clId="{7C4EC94E-C00C-4F1C-8D6A-D7181C27E60F}" dt="2026-03-02T16:16:59.294" v="1575" actId="26606"/>
          <ac:spMkLst>
            <pc:docMk/>
            <pc:sldMk cId="3472945106" sldId="277"/>
            <ac:spMk id="15" creationId="{A8D57A06-A426-446D-B02C-A2DC6B62E45E}"/>
          </ac:spMkLst>
        </pc:spChg>
        <pc:picChg chg="add mod">
          <ac:chgData name="Lauri Muona" userId="7aec2d286c4528ce" providerId="LiveId" clId="{7C4EC94E-C00C-4F1C-8D6A-D7181C27E60F}" dt="2026-03-02T16:17:01.859" v="1577" actId="962"/>
          <ac:picMkLst>
            <pc:docMk/>
            <pc:sldMk cId="3472945106" sldId="277"/>
            <ac:picMk id="4" creationId="{A7E80125-BCBA-71C2-B753-1B301881C9A4}"/>
          </ac:picMkLst>
        </pc:picChg>
      </pc:sldChg>
      <pc:sldChg chg="addSp delSp modSp new mod">
        <pc:chgData name="Lauri Muona" userId="7aec2d286c4528ce" providerId="LiveId" clId="{7C4EC94E-C00C-4F1C-8D6A-D7181C27E60F}" dt="2026-03-17T15:09:30.951" v="2395" actId="20577"/>
        <pc:sldMkLst>
          <pc:docMk/>
          <pc:sldMk cId="3164437579" sldId="278"/>
        </pc:sldMkLst>
        <pc:spChg chg="mod">
          <ac:chgData name="Lauri Muona" userId="7aec2d286c4528ce" providerId="LiveId" clId="{7C4EC94E-C00C-4F1C-8D6A-D7181C27E60F}" dt="2026-03-17T15:09:30.951" v="2395" actId="20577"/>
          <ac:spMkLst>
            <pc:docMk/>
            <pc:sldMk cId="3164437579" sldId="278"/>
            <ac:spMk id="2" creationId="{810B3845-53AB-2E6C-2155-33A9B1666593}"/>
          </ac:spMkLst>
        </pc:spChg>
        <pc:graphicFrameChg chg="add">
          <ac:chgData name="Lauri Muona" userId="7aec2d286c4528ce" providerId="LiveId" clId="{7C4EC94E-C00C-4F1C-8D6A-D7181C27E60F}" dt="2026-03-16T13:56:09.951" v="1930" actId="26606"/>
          <ac:graphicFrameMkLst>
            <pc:docMk/>
            <pc:sldMk cId="3164437579" sldId="278"/>
            <ac:graphicFrameMk id="5" creationId="{CB1507CB-4D84-238A-B503-D15F371966D6}"/>
          </ac:graphicFrameMkLst>
        </pc:graphicFrameChg>
      </pc:sldChg>
      <pc:sldChg chg="addSp delSp modSp new mod setBg">
        <pc:chgData name="Lauri Muona" userId="7aec2d286c4528ce" providerId="LiveId" clId="{7C4EC94E-C00C-4F1C-8D6A-D7181C27E60F}" dt="2026-03-16T14:00:17.031" v="2125" actId="26606"/>
        <pc:sldMkLst>
          <pc:docMk/>
          <pc:sldMk cId="1209341216" sldId="279"/>
        </pc:sldMkLst>
        <pc:spChg chg="mod">
          <ac:chgData name="Lauri Muona" userId="7aec2d286c4528ce" providerId="LiveId" clId="{7C4EC94E-C00C-4F1C-8D6A-D7181C27E60F}" dt="2026-03-16T14:00:17.031" v="2125" actId="26606"/>
          <ac:spMkLst>
            <pc:docMk/>
            <pc:sldMk cId="1209341216" sldId="279"/>
            <ac:spMk id="2" creationId="{DD262DC1-E8D8-7666-4AED-04138968D5EF}"/>
          </ac:spMkLst>
        </pc:spChg>
        <pc:spChg chg="add">
          <ac:chgData name="Lauri Muona" userId="7aec2d286c4528ce" providerId="LiveId" clId="{7C4EC94E-C00C-4F1C-8D6A-D7181C27E60F}" dt="2026-03-16T14:00:17.031" v="2125" actId="26606"/>
          <ac:spMkLst>
            <pc:docMk/>
            <pc:sldMk cId="1209341216" sldId="279"/>
            <ac:spMk id="9" creationId="{BACC6370-2D7E-4714-9D71-7542949D7D5D}"/>
          </ac:spMkLst>
        </pc:spChg>
        <pc:spChg chg="add">
          <ac:chgData name="Lauri Muona" userId="7aec2d286c4528ce" providerId="LiveId" clId="{7C4EC94E-C00C-4F1C-8D6A-D7181C27E60F}" dt="2026-03-16T14:00:17.031" v="2125" actId="26606"/>
          <ac:spMkLst>
            <pc:docMk/>
            <pc:sldMk cId="1209341216" sldId="279"/>
            <ac:spMk id="11" creationId="{F68B3F68-107C-434F-AA38-110D5EA91B85}"/>
          </ac:spMkLst>
        </pc:spChg>
        <pc:spChg chg="add">
          <ac:chgData name="Lauri Muona" userId="7aec2d286c4528ce" providerId="LiveId" clId="{7C4EC94E-C00C-4F1C-8D6A-D7181C27E60F}" dt="2026-03-16T14:00:17.031" v="2125" actId="26606"/>
          <ac:spMkLst>
            <pc:docMk/>
            <pc:sldMk cId="1209341216" sldId="279"/>
            <ac:spMk id="13" creationId="{AAD0DBB9-1A4B-4391-81D4-CB19F9AB918A}"/>
          </ac:spMkLst>
        </pc:spChg>
        <pc:spChg chg="add">
          <ac:chgData name="Lauri Muona" userId="7aec2d286c4528ce" providerId="LiveId" clId="{7C4EC94E-C00C-4F1C-8D6A-D7181C27E60F}" dt="2026-03-16T14:00:17.031" v="2125" actId="26606"/>
          <ac:spMkLst>
            <pc:docMk/>
            <pc:sldMk cId="1209341216" sldId="279"/>
            <ac:spMk id="15" creationId="{063BBA22-50EA-4C4D-BE05-F1CE4E63AA56}"/>
          </ac:spMkLst>
        </pc:spChg>
        <pc:graphicFrameChg chg="add">
          <ac:chgData name="Lauri Muona" userId="7aec2d286c4528ce" providerId="LiveId" clId="{7C4EC94E-C00C-4F1C-8D6A-D7181C27E60F}" dt="2026-03-16T14:00:17.031" v="2125" actId="26606"/>
          <ac:graphicFrameMkLst>
            <pc:docMk/>
            <pc:sldMk cId="1209341216" sldId="279"/>
            <ac:graphicFrameMk id="5" creationId="{E9A6B323-8964-E35B-E39A-0371A84D76B1}"/>
          </ac:graphicFrameMkLst>
        </pc:graphicFrameChg>
      </pc:sldChg>
      <pc:sldChg chg="addSp modSp new mod setBg modClrScheme chgLayout">
        <pc:chgData name="Lauri Muona" userId="7aec2d286c4528ce" providerId="LiveId" clId="{7C4EC94E-C00C-4F1C-8D6A-D7181C27E60F}" dt="2026-03-16T16:31:25.169" v="2217" actId="27636"/>
        <pc:sldMkLst>
          <pc:docMk/>
          <pc:sldMk cId="2216232106" sldId="280"/>
        </pc:sldMkLst>
        <pc:spChg chg="add mod">
          <ac:chgData name="Lauri Muona" userId="7aec2d286c4528ce" providerId="LiveId" clId="{7C4EC94E-C00C-4F1C-8D6A-D7181C27E60F}" dt="2026-03-16T14:07:55.031" v="2211" actId="26606"/>
          <ac:spMkLst>
            <pc:docMk/>
            <pc:sldMk cId="2216232106" sldId="280"/>
            <ac:spMk id="2" creationId="{327351D2-0075-995F-25A8-2D16AB9815AE}"/>
          </ac:spMkLst>
        </pc:spChg>
        <pc:spChg chg="add mod">
          <ac:chgData name="Lauri Muona" userId="7aec2d286c4528ce" providerId="LiveId" clId="{7C4EC94E-C00C-4F1C-8D6A-D7181C27E60F}" dt="2026-03-16T16:31:25.169" v="2217" actId="27636"/>
          <ac:spMkLst>
            <pc:docMk/>
            <pc:sldMk cId="2216232106" sldId="280"/>
            <ac:spMk id="3" creationId="{E1937A0D-70AC-DEC9-C4AD-C5CBF653EDC2}"/>
          </ac:spMkLst>
        </pc:spChg>
        <pc:spChg chg="add">
          <ac:chgData name="Lauri Muona" userId="7aec2d286c4528ce" providerId="LiveId" clId="{7C4EC94E-C00C-4F1C-8D6A-D7181C27E60F}" dt="2026-03-16T14:07:55.031" v="2211" actId="26606"/>
          <ac:spMkLst>
            <pc:docMk/>
            <pc:sldMk cId="2216232106" sldId="280"/>
            <ac:spMk id="8" creationId="{081EA652-8C6A-4E69-BEB9-170809474553}"/>
          </ac:spMkLst>
        </pc:spChg>
        <pc:spChg chg="add">
          <ac:chgData name="Lauri Muona" userId="7aec2d286c4528ce" providerId="LiveId" clId="{7C4EC94E-C00C-4F1C-8D6A-D7181C27E60F}" dt="2026-03-16T14:07:55.031" v="2211" actId="26606"/>
          <ac:spMkLst>
            <pc:docMk/>
            <pc:sldMk cId="2216232106" sldId="280"/>
            <ac:spMk id="10" creationId="{A4026A73-1F7F-49F2-B319-8CA3B3D53269}"/>
          </ac:spMkLst>
        </pc:spChg>
        <pc:spChg chg="add">
          <ac:chgData name="Lauri Muona" userId="7aec2d286c4528ce" providerId="LiveId" clId="{7C4EC94E-C00C-4F1C-8D6A-D7181C27E60F}" dt="2026-03-16T14:07:55.031" v="2211" actId="26606"/>
          <ac:spMkLst>
            <pc:docMk/>
            <pc:sldMk cId="2216232106" sldId="280"/>
            <ac:spMk id="12" creationId="{5298780A-33B9-4EA2-8F67-DE68AD62841B}"/>
          </ac:spMkLst>
        </pc:spChg>
        <pc:spChg chg="add">
          <ac:chgData name="Lauri Muona" userId="7aec2d286c4528ce" providerId="LiveId" clId="{7C4EC94E-C00C-4F1C-8D6A-D7181C27E60F}" dt="2026-03-16T14:07:55.031" v="2211" actId="26606"/>
          <ac:spMkLst>
            <pc:docMk/>
            <pc:sldMk cId="2216232106" sldId="280"/>
            <ac:spMk id="14" creationId="{7F488E8B-4E1E-4402-8935-D4E6C02615C7}"/>
          </ac:spMkLst>
        </pc:spChg>
        <pc:cxnChg chg="add">
          <ac:chgData name="Lauri Muona" userId="7aec2d286c4528ce" providerId="LiveId" clId="{7C4EC94E-C00C-4F1C-8D6A-D7181C27E60F}" dt="2026-03-16T14:07:55.031" v="2211" actId="26606"/>
          <ac:cxnSpMkLst>
            <pc:docMk/>
            <pc:sldMk cId="2216232106" sldId="280"/>
            <ac:cxnSpMk id="16" creationId="{23AAC9B5-8015-485C-ACF9-A750390E9A56}"/>
          </ac:cxnSpMkLst>
        </pc:cxn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2F159-DA23-4BB5-91C5-9047D1819E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DC59D4-2269-441B-92EA-0549E892420B}">
      <dgm:prSet/>
      <dgm:spPr/>
      <dgm:t>
        <a:bodyPr/>
        <a:lstStyle/>
        <a:p>
          <a:r>
            <a:rPr lang="fi-FI"/>
            <a:t>JAETAAN KLUBEILLE TAMMIKUUSSA</a:t>
          </a:r>
          <a:endParaRPr lang="en-US"/>
        </a:p>
      </dgm:t>
    </dgm:pt>
    <dgm:pt modelId="{32425653-FF62-46DC-B064-2D6D480A9A31}" type="parTrans" cxnId="{5081DFC6-2DBF-4968-A5BD-4E25FDC6FEA2}">
      <dgm:prSet/>
      <dgm:spPr/>
      <dgm:t>
        <a:bodyPr/>
        <a:lstStyle/>
        <a:p>
          <a:endParaRPr lang="en-US"/>
        </a:p>
      </dgm:t>
    </dgm:pt>
    <dgm:pt modelId="{354D3FC3-B54E-4276-BA66-792E957B2E55}" type="sibTrans" cxnId="{5081DFC6-2DBF-4968-A5BD-4E25FDC6FEA2}">
      <dgm:prSet/>
      <dgm:spPr/>
      <dgm:t>
        <a:bodyPr/>
        <a:lstStyle/>
        <a:p>
          <a:endParaRPr lang="en-US"/>
        </a:p>
      </dgm:t>
    </dgm:pt>
    <dgm:pt modelId="{E0DFC1D3-4E35-4394-A72E-4E5372959F70}">
      <dgm:prSet/>
      <dgm:spPr/>
      <dgm:t>
        <a:bodyPr/>
        <a:lstStyle/>
        <a:p>
          <a:r>
            <a:rPr lang="fi-FI"/>
            <a:t>HAKU SYYSKUUN LOPPUUN VUODELLE 2026-2027</a:t>
          </a:r>
          <a:endParaRPr lang="en-US"/>
        </a:p>
      </dgm:t>
    </dgm:pt>
    <dgm:pt modelId="{2AD49008-8CA2-47E0-B431-A4A7C7435ED6}" type="parTrans" cxnId="{95177EF7-D23E-4F79-B685-29B054C69210}">
      <dgm:prSet/>
      <dgm:spPr/>
      <dgm:t>
        <a:bodyPr/>
        <a:lstStyle/>
        <a:p>
          <a:endParaRPr lang="en-US"/>
        </a:p>
      </dgm:t>
    </dgm:pt>
    <dgm:pt modelId="{A2F40907-050A-40C2-9F48-B8D4F5156EE4}" type="sibTrans" cxnId="{95177EF7-D23E-4F79-B685-29B054C69210}">
      <dgm:prSet/>
      <dgm:spPr/>
      <dgm:t>
        <a:bodyPr/>
        <a:lstStyle/>
        <a:p>
          <a:endParaRPr lang="en-US"/>
        </a:p>
      </dgm:t>
    </dgm:pt>
    <dgm:pt modelId="{7A9E9ACA-7065-4280-8AB2-73F768A345DE}">
      <dgm:prSet/>
      <dgm:spPr/>
      <dgm:t>
        <a:bodyPr/>
        <a:lstStyle/>
        <a:p>
          <a:r>
            <a:rPr lang="fi-FI"/>
            <a:t>RAPORTOINTI HANKKEISTA 2025-2026 LOKAKUUN LOPPUUN MENNESSÄ</a:t>
          </a:r>
          <a:endParaRPr lang="en-US"/>
        </a:p>
      </dgm:t>
    </dgm:pt>
    <dgm:pt modelId="{84962518-ADD3-497E-95C6-0DA40A8EF204}" type="parTrans" cxnId="{327A0949-E5B3-490D-AE52-3A16505D2899}">
      <dgm:prSet/>
      <dgm:spPr/>
      <dgm:t>
        <a:bodyPr/>
        <a:lstStyle/>
        <a:p>
          <a:endParaRPr lang="en-US"/>
        </a:p>
      </dgm:t>
    </dgm:pt>
    <dgm:pt modelId="{F0516FD9-2518-479D-BCC4-86058DF7D25C}" type="sibTrans" cxnId="{327A0949-E5B3-490D-AE52-3A16505D2899}">
      <dgm:prSet/>
      <dgm:spPr/>
      <dgm:t>
        <a:bodyPr/>
        <a:lstStyle/>
        <a:p>
          <a:endParaRPr lang="en-US"/>
        </a:p>
      </dgm:t>
    </dgm:pt>
    <dgm:pt modelId="{1C07A02A-07A4-4BB0-932E-9888A31D776F}">
      <dgm:prSet/>
      <dgm:spPr/>
      <dgm:t>
        <a:bodyPr/>
        <a:lstStyle/>
        <a:p>
          <a:r>
            <a:rPr lang="fi-FI"/>
            <a:t>SÄÄTIÖSEMINAARIT TOUKO-KESÄKUUN VAIHTEESSA</a:t>
          </a:r>
          <a:endParaRPr lang="en-US"/>
        </a:p>
      </dgm:t>
    </dgm:pt>
    <dgm:pt modelId="{6D89C5B6-B410-458A-897B-2BE6D5D27A61}" type="parTrans" cxnId="{24B048A8-5D86-4EB3-BDC6-257BE8E8B5B8}">
      <dgm:prSet/>
      <dgm:spPr/>
      <dgm:t>
        <a:bodyPr/>
        <a:lstStyle/>
        <a:p>
          <a:endParaRPr lang="en-US"/>
        </a:p>
      </dgm:t>
    </dgm:pt>
    <dgm:pt modelId="{EB09DA24-B13A-45DF-BB6D-6B1B0AC0F680}" type="sibTrans" cxnId="{24B048A8-5D86-4EB3-BDC6-257BE8E8B5B8}">
      <dgm:prSet/>
      <dgm:spPr/>
      <dgm:t>
        <a:bodyPr/>
        <a:lstStyle/>
        <a:p>
          <a:endParaRPr lang="en-US"/>
        </a:p>
      </dgm:t>
    </dgm:pt>
    <dgm:pt modelId="{8A20EE72-EEF5-4A08-A1BE-9FA1EF7BD998}">
      <dgm:prSet/>
      <dgm:spPr/>
      <dgm:t>
        <a:bodyPr/>
        <a:lstStyle/>
        <a:p>
          <a:r>
            <a:rPr lang="fi-FI"/>
            <a:t>KLUBIT JOTKA OSALLISTUIVAT SÄÄTIÖSEMINAARIIN SYKSYLLÄ 2025 OVAT KELVOLLISIA HAKEMAAN UUTTA APURAHAA</a:t>
          </a:r>
          <a:endParaRPr lang="en-US"/>
        </a:p>
      </dgm:t>
    </dgm:pt>
    <dgm:pt modelId="{42396389-A6B4-4414-AD85-C1F48E79DABB}" type="parTrans" cxnId="{6AE9A902-993A-404D-A6DF-6BF5CF80CA6C}">
      <dgm:prSet/>
      <dgm:spPr/>
      <dgm:t>
        <a:bodyPr/>
        <a:lstStyle/>
        <a:p>
          <a:endParaRPr lang="en-US"/>
        </a:p>
      </dgm:t>
    </dgm:pt>
    <dgm:pt modelId="{97320DC3-C732-420B-87AE-BE90FD8C2BB0}" type="sibTrans" cxnId="{6AE9A902-993A-404D-A6DF-6BF5CF80CA6C}">
      <dgm:prSet/>
      <dgm:spPr/>
      <dgm:t>
        <a:bodyPr/>
        <a:lstStyle/>
        <a:p>
          <a:endParaRPr lang="en-US"/>
        </a:p>
      </dgm:t>
    </dgm:pt>
    <dgm:pt modelId="{90F29E00-DABE-402E-AE3A-A6211D44B167}" type="pres">
      <dgm:prSet presAssocID="{1282F159-DA23-4BB5-91C5-9047D1819E5C}" presName="linear" presStyleCnt="0">
        <dgm:presLayoutVars>
          <dgm:animLvl val="lvl"/>
          <dgm:resizeHandles val="exact"/>
        </dgm:presLayoutVars>
      </dgm:prSet>
      <dgm:spPr/>
    </dgm:pt>
    <dgm:pt modelId="{137DD020-E53B-4F00-BB63-3D0085397483}" type="pres">
      <dgm:prSet presAssocID="{6BDC59D4-2269-441B-92EA-0549E89242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B803A2-F523-4659-9549-83C885D0AB4B}" type="pres">
      <dgm:prSet presAssocID="{354D3FC3-B54E-4276-BA66-792E957B2E55}" presName="spacer" presStyleCnt="0"/>
      <dgm:spPr/>
    </dgm:pt>
    <dgm:pt modelId="{AEB38B35-0E18-4C8E-AF4C-9354531D6E60}" type="pres">
      <dgm:prSet presAssocID="{E0DFC1D3-4E35-4394-A72E-4E5372959F7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2F3EC0-42DA-420D-950A-96DCFEBEE0EA}" type="pres">
      <dgm:prSet presAssocID="{A2F40907-050A-40C2-9F48-B8D4F5156EE4}" presName="spacer" presStyleCnt="0"/>
      <dgm:spPr/>
    </dgm:pt>
    <dgm:pt modelId="{E94D88C8-4852-4079-94C3-618F87BBA81D}" type="pres">
      <dgm:prSet presAssocID="{7A9E9ACA-7065-4280-8AB2-73F768A345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F6C2A6-FA0A-4530-A08A-D953F08B51EF}" type="pres">
      <dgm:prSet presAssocID="{F0516FD9-2518-479D-BCC4-86058DF7D25C}" presName="spacer" presStyleCnt="0"/>
      <dgm:spPr/>
    </dgm:pt>
    <dgm:pt modelId="{7511B308-A19E-4E1C-B53F-CB433F0F9639}" type="pres">
      <dgm:prSet presAssocID="{1C07A02A-07A4-4BB0-932E-9888A31D77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7F1A46-7F12-4184-9A64-0FBF68F62CBE}" type="pres">
      <dgm:prSet presAssocID="{EB09DA24-B13A-45DF-BB6D-6B1B0AC0F680}" presName="spacer" presStyleCnt="0"/>
      <dgm:spPr/>
    </dgm:pt>
    <dgm:pt modelId="{FC37CB4A-39B4-43BD-A521-80BC7BEA18A0}" type="pres">
      <dgm:prSet presAssocID="{8A20EE72-EEF5-4A08-A1BE-9FA1EF7BD99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AE9A902-993A-404D-A6DF-6BF5CF80CA6C}" srcId="{1282F159-DA23-4BB5-91C5-9047D1819E5C}" destId="{8A20EE72-EEF5-4A08-A1BE-9FA1EF7BD998}" srcOrd="4" destOrd="0" parTransId="{42396389-A6B4-4414-AD85-C1F48E79DABB}" sibTransId="{97320DC3-C732-420B-87AE-BE90FD8C2BB0}"/>
    <dgm:cxn modelId="{EE42CD22-6EB6-4FF3-B121-37E601C3CE9A}" type="presOf" srcId="{8A20EE72-EEF5-4A08-A1BE-9FA1EF7BD998}" destId="{FC37CB4A-39B4-43BD-A521-80BC7BEA18A0}" srcOrd="0" destOrd="0" presId="urn:microsoft.com/office/officeart/2005/8/layout/vList2"/>
    <dgm:cxn modelId="{3B5E9A5C-BA79-4515-993A-6B887A7C5BF5}" type="presOf" srcId="{7A9E9ACA-7065-4280-8AB2-73F768A345DE}" destId="{E94D88C8-4852-4079-94C3-618F87BBA81D}" srcOrd="0" destOrd="0" presId="urn:microsoft.com/office/officeart/2005/8/layout/vList2"/>
    <dgm:cxn modelId="{327A0949-E5B3-490D-AE52-3A16505D2899}" srcId="{1282F159-DA23-4BB5-91C5-9047D1819E5C}" destId="{7A9E9ACA-7065-4280-8AB2-73F768A345DE}" srcOrd="2" destOrd="0" parTransId="{84962518-ADD3-497E-95C6-0DA40A8EF204}" sibTransId="{F0516FD9-2518-479D-BCC4-86058DF7D25C}"/>
    <dgm:cxn modelId="{01846E50-71E3-4510-BDA6-85DA7B702D11}" type="presOf" srcId="{E0DFC1D3-4E35-4394-A72E-4E5372959F70}" destId="{AEB38B35-0E18-4C8E-AF4C-9354531D6E60}" srcOrd="0" destOrd="0" presId="urn:microsoft.com/office/officeart/2005/8/layout/vList2"/>
    <dgm:cxn modelId="{34CD2C9E-B7BE-4062-B91C-50EB4129454B}" type="presOf" srcId="{6BDC59D4-2269-441B-92EA-0549E892420B}" destId="{137DD020-E53B-4F00-BB63-3D0085397483}" srcOrd="0" destOrd="0" presId="urn:microsoft.com/office/officeart/2005/8/layout/vList2"/>
    <dgm:cxn modelId="{24B048A8-5D86-4EB3-BDC6-257BE8E8B5B8}" srcId="{1282F159-DA23-4BB5-91C5-9047D1819E5C}" destId="{1C07A02A-07A4-4BB0-932E-9888A31D776F}" srcOrd="3" destOrd="0" parTransId="{6D89C5B6-B410-458A-897B-2BE6D5D27A61}" sibTransId="{EB09DA24-B13A-45DF-BB6D-6B1B0AC0F680}"/>
    <dgm:cxn modelId="{83AC14B0-0D98-4ABA-8D62-DBFC2E91DE0A}" type="presOf" srcId="{1282F159-DA23-4BB5-91C5-9047D1819E5C}" destId="{90F29E00-DABE-402E-AE3A-A6211D44B167}" srcOrd="0" destOrd="0" presId="urn:microsoft.com/office/officeart/2005/8/layout/vList2"/>
    <dgm:cxn modelId="{5081DFC6-2DBF-4968-A5BD-4E25FDC6FEA2}" srcId="{1282F159-DA23-4BB5-91C5-9047D1819E5C}" destId="{6BDC59D4-2269-441B-92EA-0549E892420B}" srcOrd="0" destOrd="0" parTransId="{32425653-FF62-46DC-B064-2D6D480A9A31}" sibTransId="{354D3FC3-B54E-4276-BA66-792E957B2E55}"/>
    <dgm:cxn modelId="{4129D6DA-D333-4961-A231-8C625A69418F}" type="presOf" srcId="{1C07A02A-07A4-4BB0-932E-9888A31D776F}" destId="{7511B308-A19E-4E1C-B53F-CB433F0F9639}" srcOrd="0" destOrd="0" presId="urn:microsoft.com/office/officeart/2005/8/layout/vList2"/>
    <dgm:cxn modelId="{95177EF7-D23E-4F79-B685-29B054C69210}" srcId="{1282F159-DA23-4BB5-91C5-9047D1819E5C}" destId="{E0DFC1D3-4E35-4394-A72E-4E5372959F70}" srcOrd="1" destOrd="0" parTransId="{2AD49008-8CA2-47E0-B431-A4A7C7435ED6}" sibTransId="{A2F40907-050A-40C2-9F48-B8D4F5156EE4}"/>
    <dgm:cxn modelId="{B8C7A9E4-16B5-4492-BF8E-F696D87ADBD9}" type="presParOf" srcId="{90F29E00-DABE-402E-AE3A-A6211D44B167}" destId="{137DD020-E53B-4F00-BB63-3D0085397483}" srcOrd="0" destOrd="0" presId="urn:microsoft.com/office/officeart/2005/8/layout/vList2"/>
    <dgm:cxn modelId="{8B973CE5-4E72-4A28-A053-65A5A108AAF3}" type="presParOf" srcId="{90F29E00-DABE-402E-AE3A-A6211D44B167}" destId="{67B803A2-F523-4659-9549-83C885D0AB4B}" srcOrd="1" destOrd="0" presId="urn:microsoft.com/office/officeart/2005/8/layout/vList2"/>
    <dgm:cxn modelId="{8BFB13EA-7904-4300-B26E-575862444653}" type="presParOf" srcId="{90F29E00-DABE-402E-AE3A-A6211D44B167}" destId="{AEB38B35-0E18-4C8E-AF4C-9354531D6E60}" srcOrd="2" destOrd="0" presId="urn:microsoft.com/office/officeart/2005/8/layout/vList2"/>
    <dgm:cxn modelId="{9F8FE49D-0ED1-422E-AD3F-8C3EE2B8993D}" type="presParOf" srcId="{90F29E00-DABE-402E-AE3A-A6211D44B167}" destId="{392F3EC0-42DA-420D-950A-96DCFEBEE0EA}" srcOrd="3" destOrd="0" presId="urn:microsoft.com/office/officeart/2005/8/layout/vList2"/>
    <dgm:cxn modelId="{F18A016B-50E0-47A9-85EF-F357C99E9E28}" type="presParOf" srcId="{90F29E00-DABE-402E-AE3A-A6211D44B167}" destId="{E94D88C8-4852-4079-94C3-618F87BBA81D}" srcOrd="4" destOrd="0" presId="urn:microsoft.com/office/officeart/2005/8/layout/vList2"/>
    <dgm:cxn modelId="{D4AF4204-AB12-4DC1-8AB5-E21096977D2B}" type="presParOf" srcId="{90F29E00-DABE-402E-AE3A-A6211D44B167}" destId="{1BF6C2A6-FA0A-4530-A08A-D953F08B51EF}" srcOrd="5" destOrd="0" presId="urn:microsoft.com/office/officeart/2005/8/layout/vList2"/>
    <dgm:cxn modelId="{49797A26-112F-4DD2-B3E6-B9EC192E3826}" type="presParOf" srcId="{90F29E00-DABE-402E-AE3A-A6211D44B167}" destId="{7511B308-A19E-4E1C-B53F-CB433F0F9639}" srcOrd="6" destOrd="0" presId="urn:microsoft.com/office/officeart/2005/8/layout/vList2"/>
    <dgm:cxn modelId="{D5541712-D586-4061-B396-9F0CCE79FEE6}" type="presParOf" srcId="{90F29E00-DABE-402E-AE3A-A6211D44B167}" destId="{227F1A46-7F12-4184-9A64-0FBF68F62CBE}" srcOrd="7" destOrd="0" presId="urn:microsoft.com/office/officeart/2005/8/layout/vList2"/>
    <dgm:cxn modelId="{424C3794-426E-4197-8F1C-12DFD79F0E95}" type="presParOf" srcId="{90F29E00-DABE-402E-AE3A-A6211D44B167}" destId="{FC37CB4A-39B4-43BD-A521-80BC7BEA18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820491-D110-4391-8C7B-70219BD0F39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5AEF6D-1F5F-4BD3-BA29-7C8C7BFD4B8D}">
      <dgm:prSet/>
      <dgm:spPr/>
      <dgm:t>
        <a:bodyPr/>
        <a:lstStyle/>
        <a:p>
          <a:r>
            <a:rPr lang="fi-FI"/>
            <a:t>MITÄ OLISI TAPAHTUNUT ILMAN ROTARYN ALOITTAMAA POLION POISTOA?</a:t>
          </a:r>
          <a:endParaRPr lang="en-US"/>
        </a:p>
      </dgm:t>
    </dgm:pt>
    <dgm:pt modelId="{4516DE74-84E4-4E98-B67B-7F962E16FF48}" type="parTrans" cxnId="{FD768E35-8037-48E1-8F28-CFAE6BA3E458}">
      <dgm:prSet/>
      <dgm:spPr/>
      <dgm:t>
        <a:bodyPr/>
        <a:lstStyle/>
        <a:p>
          <a:endParaRPr lang="en-US"/>
        </a:p>
      </dgm:t>
    </dgm:pt>
    <dgm:pt modelId="{BC3F5936-3339-4780-9993-29078A0A1994}" type="sibTrans" cxnId="{FD768E35-8037-48E1-8F28-CFAE6BA3E458}">
      <dgm:prSet/>
      <dgm:spPr/>
      <dgm:t>
        <a:bodyPr/>
        <a:lstStyle/>
        <a:p>
          <a:endParaRPr lang="en-US"/>
        </a:p>
      </dgm:t>
    </dgm:pt>
    <dgm:pt modelId="{17BE0594-AA34-43D3-B2CF-12E4ECA2DAC7}">
      <dgm:prSet/>
      <dgm:spPr/>
      <dgm:t>
        <a:bodyPr/>
        <a:lstStyle/>
        <a:p>
          <a:r>
            <a:rPr lang="fi-FI"/>
            <a:t>MITÄ TAPAHTUISI, JOS ROKOTUKSET LOPETETAAN ENNEN POLION POISTOA?</a:t>
          </a:r>
          <a:endParaRPr lang="en-US"/>
        </a:p>
      </dgm:t>
    </dgm:pt>
    <dgm:pt modelId="{02787121-A5D4-42E2-971E-3EE456F478D0}" type="parTrans" cxnId="{A81AE1BC-BADF-484F-9D91-62DD5A475570}">
      <dgm:prSet/>
      <dgm:spPr/>
      <dgm:t>
        <a:bodyPr/>
        <a:lstStyle/>
        <a:p>
          <a:endParaRPr lang="en-US"/>
        </a:p>
      </dgm:t>
    </dgm:pt>
    <dgm:pt modelId="{C3051618-76EF-4611-BA29-CC3D5E034966}" type="sibTrans" cxnId="{A81AE1BC-BADF-484F-9D91-62DD5A475570}">
      <dgm:prSet/>
      <dgm:spPr/>
      <dgm:t>
        <a:bodyPr/>
        <a:lstStyle/>
        <a:p>
          <a:endParaRPr lang="en-US"/>
        </a:p>
      </dgm:t>
    </dgm:pt>
    <dgm:pt modelId="{0F198468-1C35-405B-B7DA-79A6D4A0B485}">
      <dgm:prSet/>
      <dgm:spPr/>
      <dgm:t>
        <a:bodyPr/>
        <a:lstStyle/>
        <a:p>
          <a:r>
            <a:rPr lang="fi-FI"/>
            <a:t>VAMMAUTUMISEN JA KUOLEMISEN LISÄKSI TALOUS VAIKUTUKSIA?</a:t>
          </a:r>
          <a:endParaRPr lang="en-US"/>
        </a:p>
      </dgm:t>
    </dgm:pt>
    <dgm:pt modelId="{1559239A-B91B-4823-8975-C16FDE4EF045}" type="parTrans" cxnId="{AD37BCEA-D0F4-4557-8380-4A3E904E3D07}">
      <dgm:prSet/>
      <dgm:spPr/>
      <dgm:t>
        <a:bodyPr/>
        <a:lstStyle/>
        <a:p>
          <a:endParaRPr lang="en-US"/>
        </a:p>
      </dgm:t>
    </dgm:pt>
    <dgm:pt modelId="{591323A7-A882-46BC-808D-E4724D458196}" type="sibTrans" cxnId="{AD37BCEA-D0F4-4557-8380-4A3E904E3D07}">
      <dgm:prSet/>
      <dgm:spPr/>
      <dgm:t>
        <a:bodyPr/>
        <a:lstStyle/>
        <a:p>
          <a:endParaRPr lang="en-US"/>
        </a:p>
      </dgm:t>
    </dgm:pt>
    <dgm:pt modelId="{735F9BA0-8A35-43D8-9D7C-520E5DE154A8}" type="pres">
      <dgm:prSet presAssocID="{6F820491-D110-4391-8C7B-70219BD0F3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B8A177-8C42-432B-977D-0E39EA957337}" type="pres">
      <dgm:prSet presAssocID="{7C5AEF6D-1F5F-4BD3-BA29-7C8C7BFD4B8D}" presName="hierRoot1" presStyleCnt="0"/>
      <dgm:spPr/>
    </dgm:pt>
    <dgm:pt modelId="{1632256D-A726-4A24-884F-DD21A6618D9A}" type="pres">
      <dgm:prSet presAssocID="{7C5AEF6D-1F5F-4BD3-BA29-7C8C7BFD4B8D}" presName="composite" presStyleCnt="0"/>
      <dgm:spPr/>
    </dgm:pt>
    <dgm:pt modelId="{95D0087C-A84D-4865-9F09-BD02207BEA7F}" type="pres">
      <dgm:prSet presAssocID="{7C5AEF6D-1F5F-4BD3-BA29-7C8C7BFD4B8D}" presName="background" presStyleLbl="node0" presStyleIdx="0" presStyleCnt="3"/>
      <dgm:spPr/>
    </dgm:pt>
    <dgm:pt modelId="{323E9066-00D2-43F2-8464-E22D1BE3ECF9}" type="pres">
      <dgm:prSet presAssocID="{7C5AEF6D-1F5F-4BD3-BA29-7C8C7BFD4B8D}" presName="text" presStyleLbl="fgAcc0" presStyleIdx="0" presStyleCnt="3">
        <dgm:presLayoutVars>
          <dgm:chPref val="3"/>
        </dgm:presLayoutVars>
      </dgm:prSet>
      <dgm:spPr/>
    </dgm:pt>
    <dgm:pt modelId="{973E5A08-6C62-4B35-8E85-2AA574F667DB}" type="pres">
      <dgm:prSet presAssocID="{7C5AEF6D-1F5F-4BD3-BA29-7C8C7BFD4B8D}" presName="hierChild2" presStyleCnt="0"/>
      <dgm:spPr/>
    </dgm:pt>
    <dgm:pt modelId="{88B3469D-D396-4CCF-BF5F-29FD921E2A79}" type="pres">
      <dgm:prSet presAssocID="{17BE0594-AA34-43D3-B2CF-12E4ECA2DAC7}" presName="hierRoot1" presStyleCnt="0"/>
      <dgm:spPr/>
    </dgm:pt>
    <dgm:pt modelId="{D88CC046-FCB5-4AAC-A602-E8B27403C9DE}" type="pres">
      <dgm:prSet presAssocID="{17BE0594-AA34-43D3-B2CF-12E4ECA2DAC7}" presName="composite" presStyleCnt="0"/>
      <dgm:spPr/>
    </dgm:pt>
    <dgm:pt modelId="{F4A91112-0D25-421F-94C5-7EC734555951}" type="pres">
      <dgm:prSet presAssocID="{17BE0594-AA34-43D3-B2CF-12E4ECA2DAC7}" presName="background" presStyleLbl="node0" presStyleIdx="1" presStyleCnt="3"/>
      <dgm:spPr/>
    </dgm:pt>
    <dgm:pt modelId="{FB885A0F-FDC1-45C3-B03B-0854990D5FE3}" type="pres">
      <dgm:prSet presAssocID="{17BE0594-AA34-43D3-B2CF-12E4ECA2DAC7}" presName="text" presStyleLbl="fgAcc0" presStyleIdx="1" presStyleCnt="3">
        <dgm:presLayoutVars>
          <dgm:chPref val="3"/>
        </dgm:presLayoutVars>
      </dgm:prSet>
      <dgm:spPr/>
    </dgm:pt>
    <dgm:pt modelId="{CA5204DA-8166-494E-846F-D340876E1C3D}" type="pres">
      <dgm:prSet presAssocID="{17BE0594-AA34-43D3-B2CF-12E4ECA2DAC7}" presName="hierChild2" presStyleCnt="0"/>
      <dgm:spPr/>
    </dgm:pt>
    <dgm:pt modelId="{7B574BAD-22B6-4577-8443-9FFC3133EAE7}" type="pres">
      <dgm:prSet presAssocID="{0F198468-1C35-405B-B7DA-79A6D4A0B485}" presName="hierRoot1" presStyleCnt="0"/>
      <dgm:spPr/>
    </dgm:pt>
    <dgm:pt modelId="{2696C34D-6E9F-4419-809C-E03B69DBE5AC}" type="pres">
      <dgm:prSet presAssocID="{0F198468-1C35-405B-B7DA-79A6D4A0B485}" presName="composite" presStyleCnt="0"/>
      <dgm:spPr/>
    </dgm:pt>
    <dgm:pt modelId="{438E2792-3336-4C60-91F3-B6C37CA5DDFB}" type="pres">
      <dgm:prSet presAssocID="{0F198468-1C35-405B-B7DA-79A6D4A0B485}" presName="background" presStyleLbl="node0" presStyleIdx="2" presStyleCnt="3"/>
      <dgm:spPr/>
    </dgm:pt>
    <dgm:pt modelId="{3BE2AD06-23A6-451F-8A96-F2CEFE8631C0}" type="pres">
      <dgm:prSet presAssocID="{0F198468-1C35-405B-B7DA-79A6D4A0B485}" presName="text" presStyleLbl="fgAcc0" presStyleIdx="2" presStyleCnt="3">
        <dgm:presLayoutVars>
          <dgm:chPref val="3"/>
        </dgm:presLayoutVars>
      </dgm:prSet>
      <dgm:spPr/>
    </dgm:pt>
    <dgm:pt modelId="{DEEE854E-D109-47F8-967A-D887C30EF81A}" type="pres">
      <dgm:prSet presAssocID="{0F198468-1C35-405B-B7DA-79A6D4A0B485}" presName="hierChild2" presStyleCnt="0"/>
      <dgm:spPr/>
    </dgm:pt>
  </dgm:ptLst>
  <dgm:cxnLst>
    <dgm:cxn modelId="{0EBAC51D-0C84-408D-BE97-94D623478A85}" type="presOf" srcId="{0F198468-1C35-405B-B7DA-79A6D4A0B485}" destId="{3BE2AD06-23A6-451F-8A96-F2CEFE8631C0}" srcOrd="0" destOrd="0" presId="urn:microsoft.com/office/officeart/2005/8/layout/hierarchy1"/>
    <dgm:cxn modelId="{DBDA1E1E-7627-4549-828A-76A7AD2ED42D}" type="presOf" srcId="{17BE0594-AA34-43D3-B2CF-12E4ECA2DAC7}" destId="{FB885A0F-FDC1-45C3-B03B-0854990D5FE3}" srcOrd="0" destOrd="0" presId="urn:microsoft.com/office/officeart/2005/8/layout/hierarchy1"/>
    <dgm:cxn modelId="{FD768E35-8037-48E1-8F28-CFAE6BA3E458}" srcId="{6F820491-D110-4391-8C7B-70219BD0F391}" destId="{7C5AEF6D-1F5F-4BD3-BA29-7C8C7BFD4B8D}" srcOrd="0" destOrd="0" parTransId="{4516DE74-84E4-4E98-B67B-7F962E16FF48}" sibTransId="{BC3F5936-3339-4780-9993-29078A0A1994}"/>
    <dgm:cxn modelId="{9F345077-8578-472E-B45D-70937F6DE916}" type="presOf" srcId="{6F820491-D110-4391-8C7B-70219BD0F391}" destId="{735F9BA0-8A35-43D8-9D7C-520E5DE154A8}" srcOrd="0" destOrd="0" presId="urn:microsoft.com/office/officeart/2005/8/layout/hierarchy1"/>
    <dgm:cxn modelId="{A81AE1BC-BADF-484F-9D91-62DD5A475570}" srcId="{6F820491-D110-4391-8C7B-70219BD0F391}" destId="{17BE0594-AA34-43D3-B2CF-12E4ECA2DAC7}" srcOrd="1" destOrd="0" parTransId="{02787121-A5D4-42E2-971E-3EE456F478D0}" sibTransId="{C3051618-76EF-4611-BA29-CC3D5E034966}"/>
    <dgm:cxn modelId="{B22E91C5-3095-4C1C-B625-FC520EA545EF}" type="presOf" srcId="{7C5AEF6D-1F5F-4BD3-BA29-7C8C7BFD4B8D}" destId="{323E9066-00D2-43F2-8464-E22D1BE3ECF9}" srcOrd="0" destOrd="0" presId="urn:microsoft.com/office/officeart/2005/8/layout/hierarchy1"/>
    <dgm:cxn modelId="{AD37BCEA-D0F4-4557-8380-4A3E904E3D07}" srcId="{6F820491-D110-4391-8C7B-70219BD0F391}" destId="{0F198468-1C35-405B-B7DA-79A6D4A0B485}" srcOrd="2" destOrd="0" parTransId="{1559239A-B91B-4823-8975-C16FDE4EF045}" sibTransId="{591323A7-A882-46BC-808D-E4724D458196}"/>
    <dgm:cxn modelId="{43489FD9-FAE6-4833-9A97-335C261654FF}" type="presParOf" srcId="{735F9BA0-8A35-43D8-9D7C-520E5DE154A8}" destId="{14B8A177-8C42-432B-977D-0E39EA957337}" srcOrd="0" destOrd="0" presId="urn:microsoft.com/office/officeart/2005/8/layout/hierarchy1"/>
    <dgm:cxn modelId="{0E021689-F366-4804-A5CE-B78B01BC2B60}" type="presParOf" srcId="{14B8A177-8C42-432B-977D-0E39EA957337}" destId="{1632256D-A726-4A24-884F-DD21A6618D9A}" srcOrd="0" destOrd="0" presId="urn:microsoft.com/office/officeart/2005/8/layout/hierarchy1"/>
    <dgm:cxn modelId="{EA2677D0-4D67-466B-9BC6-BCACB2596027}" type="presParOf" srcId="{1632256D-A726-4A24-884F-DD21A6618D9A}" destId="{95D0087C-A84D-4865-9F09-BD02207BEA7F}" srcOrd="0" destOrd="0" presId="urn:microsoft.com/office/officeart/2005/8/layout/hierarchy1"/>
    <dgm:cxn modelId="{07524B62-3AC1-40B0-9600-CE7BC04B3F76}" type="presParOf" srcId="{1632256D-A726-4A24-884F-DD21A6618D9A}" destId="{323E9066-00D2-43F2-8464-E22D1BE3ECF9}" srcOrd="1" destOrd="0" presId="urn:microsoft.com/office/officeart/2005/8/layout/hierarchy1"/>
    <dgm:cxn modelId="{DBD6C484-DFFA-4B19-935A-A8493E10C80B}" type="presParOf" srcId="{14B8A177-8C42-432B-977D-0E39EA957337}" destId="{973E5A08-6C62-4B35-8E85-2AA574F667DB}" srcOrd="1" destOrd="0" presId="urn:microsoft.com/office/officeart/2005/8/layout/hierarchy1"/>
    <dgm:cxn modelId="{B9416E17-7068-4254-954B-624471F9CA57}" type="presParOf" srcId="{735F9BA0-8A35-43D8-9D7C-520E5DE154A8}" destId="{88B3469D-D396-4CCF-BF5F-29FD921E2A79}" srcOrd="1" destOrd="0" presId="urn:microsoft.com/office/officeart/2005/8/layout/hierarchy1"/>
    <dgm:cxn modelId="{9F826AF1-FA7F-44C4-B2F6-7E59F396AB53}" type="presParOf" srcId="{88B3469D-D396-4CCF-BF5F-29FD921E2A79}" destId="{D88CC046-FCB5-4AAC-A602-E8B27403C9DE}" srcOrd="0" destOrd="0" presId="urn:microsoft.com/office/officeart/2005/8/layout/hierarchy1"/>
    <dgm:cxn modelId="{965CC57A-90E2-4F8D-A20B-BEDC701AADE4}" type="presParOf" srcId="{D88CC046-FCB5-4AAC-A602-E8B27403C9DE}" destId="{F4A91112-0D25-421F-94C5-7EC734555951}" srcOrd="0" destOrd="0" presId="urn:microsoft.com/office/officeart/2005/8/layout/hierarchy1"/>
    <dgm:cxn modelId="{3912AFFB-E279-4F62-B697-378514838138}" type="presParOf" srcId="{D88CC046-FCB5-4AAC-A602-E8B27403C9DE}" destId="{FB885A0F-FDC1-45C3-B03B-0854990D5FE3}" srcOrd="1" destOrd="0" presId="urn:microsoft.com/office/officeart/2005/8/layout/hierarchy1"/>
    <dgm:cxn modelId="{767506C6-5F60-43E9-AE26-D7AECA27E5EA}" type="presParOf" srcId="{88B3469D-D396-4CCF-BF5F-29FD921E2A79}" destId="{CA5204DA-8166-494E-846F-D340876E1C3D}" srcOrd="1" destOrd="0" presId="urn:microsoft.com/office/officeart/2005/8/layout/hierarchy1"/>
    <dgm:cxn modelId="{DDBCF8B0-9F28-4BF8-8A13-9355B2A5313F}" type="presParOf" srcId="{735F9BA0-8A35-43D8-9D7C-520E5DE154A8}" destId="{7B574BAD-22B6-4577-8443-9FFC3133EAE7}" srcOrd="2" destOrd="0" presId="urn:microsoft.com/office/officeart/2005/8/layout/hierarchy1"/>
    <dgm:cxn modelId="{B4EC0F59-5BF3-48D3-AC02-8D18A1737328}" type="presParOf" srcId="{7B574BAD-22B6-4577-8443-9FFC3133EAE7}" destId="{2696C34D-6E9F-4419-809C-E03B69DBE5AC}" srcOrd="0" destOrd="0" presId="urn:microsoft.com/office/officeart/2005/8/layout/hierarchy1"/>
    <dgm:cxn modelId="{B5CC5164-A003-4CEE-BC97-48C12949CA97}" type="presParOf" srcId="{2696C34D-6E9F-4419-809C-E03B69DBE5AC}" destId="{438E2792-3336-4C60-91F3-B6C37CA5DDFB}" srcOrd="0" destOrd="0" presId="urn:microsoft.com/office/officeart/2005/8/layout/hierarchy1"/>
    <dgm:cxn modelId="{032EC0B2-8833-4D55-99CC-F933A367A72D}" type="presParOf" srcId="{2696C34D-6E9F-4419-809C-E03B69DBE5AC}" destId="{3BE2AD06-23A6-451F-8A96-F2CEFE8631C0}" srcOrd="1" destOrd="0" presId="urn:microsoft.com/office/officeart/2005/8/layout/hierarchy1"/>
    <dgm:cxn modelId="{F1EEC670-9A2C-423A-B72E-F6D3012E55E2}" type="presParOf" srcId="{7B574BAD-22B6-4577-8443-9FFC3133EAE7}" destId="{DEEE854E-D109-47F8-967A-D887C30EF8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43ADB2-9F82-45B7-BAD3-37BEE67218F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32D423D-B35A-4F8D-BBC8-4550A6B3D08F}">
      <dgm:prSet/>
      <dgm:spPr/>
      <dgm:t>
        <a:bodyPr/>
        <a:lstStyle/>
        <a:p>
          <a:r>
            <a:rPr lang="fi-FI"/>
            <a:t>20 miljoonaa ihmistä olisi halvaantunut vuoden 1988 jälkeen</a:t>
          </a:r>
          <a:endParaRPr lang="en-US"/>
        </a:p>
      </dgm:t>
    </dgm:pt>
    <dgm:pt modelId="{33DAE86B-CA75-4325-84C9-1881C45082E0}" type="parTrans" cxnId="{E8E70C67-CC7B-425E-A9E6-C970DF99F612}">
      <dgm:prSet/>
      <dgm:spPr/>
      <dgm:t>
        <a:bodyPr/>
        <a:lstStyle/>
        <a:p>
          <a:endParaRPr lang="en-US"/>
        </a:p>
      </dgm:t>
    </dgm:pt>
    <dgm:pt modelId="{C4B81F80-5DC3-4C22-9C26-B4C229548735}" type="sibTrans" cxnId="{E8E70C67-CC7B-425E-A9E6-C970DF99F612}">
      <dgm:prSet/>
      <dgm:spPr/>
      <dgm:t>
        <a:bodyPr/>
        <a:lstStyle/>
        <a:p>
          <a:endParaRPr lang="en-US"/>
        </a:p>
      </dgm:t>
    </dgm:pt>
    <dgm:pt modelId="{C66034D6-C845-452A-98F8-92BB93B17CB1}">
      <dgm:prSet/>
      <dgm:spPr/>
      <dgm:t>
        <a:bodyPr/>
        <a:lstStyle/>
        <a:p>
          <a:r>
            <a:rPr lang="fi-FI"/>
            <a:t>1,5 miljoonaa ihmistä olisi kuollut vuoden 1988 jälkeen</a:t>
          </a:r>
          <a:endParaRPr lang="en-US"/>
        </a:p>
      </dgm:t>
    </dgm:pt>
    <dgm:pt modelId="{36B16929-4680-4443-8116-8863E45E7790}" type="parTrans" cxnId="{8C6F84A9-8ACA-4259-94A5-C47E5B56D8FE}">
      <dgm:prSet/>
      <dgm:spPr/>
      <dgm:t>
        <a:bodyPr/>
        <a:lstStyle/>
        <a:p>
          <a:endParaRPr lang="en-US"/>
        </a:p>
      </dgm:t>
    </dgm:pt>
    <dgm:pt modelId="{19B80E48-EF7E-4615-8E0B-DCB9FADC51A7}" type="sibTrans" cxnId="{8C6F84A9-8ACA-4259-94A5-C47E5B56D8FE}">
      <dgm:prSet/>
      <dgm:spPr/>
      <dgm:t>
        <a:bodyPr/>
        <a:lstStyle/>
        <a:p>
          <a:endParaRPr lang="en-US"/>
        </a:p>
      </dgm:t>
    </dgm:pt>
    <dgm:pt modelId="{155723BC-A113-43EF-A649-235534CD95F0}" type="pres">
      <dgm:prSet presAssocID="{E443ADB2-9F82-45B7-BAD3-37BEE67218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14F98B-75A8-4478-BD39-DB99A1177B8F}" type="pres">
      <dgm:prSet presAssocID="{932D423D-B35A-4F8D-BBC8-4550A6B3D08F}" presName="hierRoot1" presStyleCnt="0"/>
      <dgm:spPr/>
    </dgm:pt>
    <dgm:pt modelId="{3E750581-EDCB-40BD-AABF-C5606C052356}" type="pres">
      <dgm:prSet presAssocID="{932D423D-B35A-4F8D-BBC8-4550A6B3D08F}" presName="composite" presStyleCnt="0"/>
      <dgm:spPr/>
    </dgm:pt>
    <dgm:pt modelId="{2FE97CFF-6013-42F4-A942-2375743F7148}" type="pres">
      <dgm:prSet presAssocID="{932D423D-B35A-4F8D-BBC8-4550A6B3D08F}" presName="background" presStyleLbl="node0" presStyleIdx="0" presStyleCnt="2"/>
      <dgm:spPr/>
    </dgm:pt>
    <dgm:pt modelId="{57FBE724-7559-44CE-A3EA-18F7B85EBFF7}" type="pres">
      <dgm:prSet presAssocID="{932D423D-B35A-4F8D-BBC8-4550A6B3D08F}" presName="text" presStyleLbl="fgAcc0" presStyleIdx="0" presStyleCnt="2">
        <dgm:presLayoutVars>
          <dgm:chPref val="3"/>
        </dgm:presLayoutVars>
      </dgm:prSet>
      <dgm:spPr/>
    </dgm:pt>
    <dgm:pt modelId="{70FA057F-77CD-402D-97FA-4A6E92BC48E1}" type="pres">
      <dgm:prSet presAssocID="{932D423D-B35A-4F8D-BBC8-4550A6B3D08F}" presName="hierChild2" presStyleCnt="0"/>
      <dgm:spPr/>
    </dgm:pt>
    <dgm:pt modelId="{F0E6EFC0-42F6-4EEE-A53D-A0E1FAC94C1C}" type="pres">
      <dgm:prSet presAssocID="{C66034D6-C845-452A-98F8-92BB93B17CB1}" presName="hierRoot1" presStyleCnt="0"/>
      <dgm:spPr/>
    </dgm:pt>
    <dgm:pt modelId="{5E9869A4-A42A-41AA-AA7B-358731F95D76}" type="pres">
      <dgm:prSet presAssocID="{C66034D6-C845-452A-98F8-92BB93B17CB1}" presName="composite" presStyleCnt="0"/>
      <dgm:spPr/>
    </dgm:pt>
    <dgm:pt modelId="{21908A6E-F02D-4890-AB47-9739B27248F1}" type="pres">
      <dgm:prSet presAssocID="{C66034D6-C845-452A-98F8-92BB93B17CB1}" presName="background" presStyleLbl="node0" presStyleIdx="1" presStyleCnt="2"/>
      <dgm:spPr/>
    </dgm:pt>
    <dgm:pt modelId="{75866CB7-47CD-4EA1-A8D0-7F06A3394961}" type="pres">
      <dgm:prSet presAssocID="{C66034D6-C845-452A-98F8-92BB93B17CB1}" presName="text" presStyleLbl="fgAcc0" presStyleIdx="1" presStyleCnt="2">
        <dgm:presLayoutVars>
          <dgm:chPref val="3"/>
        </dgm:presLayoutVars>
      </dgm:prSet>
      <dgm:spPr/>
    </dgm:pt>
    <dgm:pt modelId="{6D75329D-431E-47B1-8C1D-899AA280B067}" type="pres">
      <dgm:prSet presAssocID="{C66034D6-C845-452A-98F8-92BB93B17CB1}" presName="hierChild2" presStyleCnt="0"/>
      <dgm:spPr/>
    </dgm:pt>
  </dgm:ptLst>
  <dgm:cxnLst>
    <dgm:cxn modelId="{E8E70C67-CC7B-425E-A9E6-C970DF99F612}" srcId="{E443ADB2-9F82-45B7-BAD3-37BEE67218F9}" destId="{932D423D-B35A-4F8D-BBC8-4550A6B3D08F}" srcOrd="0" destOrd="0" parTransId="{33DAE86B-CA75-4325-84C9-1881C45082E0}" sibTransId="{C4B81F80-5DC3-4C22-9C26-B4C229548735}"/>
    <dgm:cxn modelId="{E546E884-536B-480B-BFD5-0A243D3CE118}" type="presOf" srcId="{E443ADB2-9F82-45B7-BAD3-37BEE67218F9}" destId="{155723BC-A113-43EF-A649-235534CD95F0}" srcOrd="0" destOrd="0" presId="urn:microsoft.com/office/officeart/2005/8/layout/hierarchy1"/>
    <dgm:cxn modelId="{8C6F84A9-8ACA-4259-94A5-C47E5B56D8FE}" srcId="{E443ADB2-9F82-45B7-BAD3-37BEE67218F9}" destId="{C66034D6-C845-452A-98F8-92BB93B17CB1}" srcOrd="1" destOrd="0" parTransId="{36B16929-4680-4443-8116-8863E45E7790}" sibTransId="{19B80E48-EF7E-4615-8E0B-DCB9FADC51A7}"/>
    <dgm:cxn modelId="{44947CE7-438A-47B7-A88A-650048F44A32}" type="presOf" srcId="{C66034D6-C845-452A-98F8-92BB93B17CB1}" destId="{75866CB7-47CD-4EA1-A8D0-7F06A3394961}" srcOrd="0" destOrd="0" presId="urn:microsoft.com/office/officeart/2005/8/layout/hierarchy1"/>
    <dgm:cxn modelId="{C086A9F3-800E-4FEB-AA31-56693DB8310B}" type="presOf" srcId="{932D423D-B35A-4F8D-BBC8-4550A6B3D08F}" destId="{57FBE724-7559-44CE-A3EA-18F7B85EBFF7}" srcOrd="0" destOrd="0" presId="urn:microsoft.com/office/officeart/2005/8/layout/hierarchy1"/>
    <dgm:cxn modelId="{0DB362CE-6DB4-447C-9BA8-AA0C8AF3A56C}" type="presParOf" srcId="{155723BC-A113-43EF-A649-235534CD95F0}" destId="{2914F98B-75A8-4478-BD39-DB99A1177B8F}" srcOrd="0" destOrd="0" presId="urn:microsoft.com/office/officeart/2005/8/layout/hierarchy1"/>
    <dgm:cxn modelId="{C9722A37-FF3C-475A-9F39-9F240C7DC876}" type="presParOf" srcId="{2914F98B-75A8-4478-BD39-DB99A1177B8F}" destId="{3E750581-EDCB-40BD-AABF-C5606C052356}" srcOrd="0" destOrd="0" presId="urn:microsoft.com/office/officeart/2005/8/layout/hierarchy1"/>
    <dgm:cxn modelId="{A62B7B2E-E151-449B-B732-F0F5AE78FC66}" type="presParOf" srcId="{3E750581-EDCB-40BD-AABF-C5606C052356}" destId="{2FE97CFF-6013-42F4-A942-2375743F7148}" srcOrd="0" destOrd="0" presId="urn:microsoft.com/office/officeart/2005/8/layout/hierarchy1"/>
    <dgm:cxn modelId="{4A61A526-1AC0-41AA-9DE5-6A1C5F00B010}" type="presParOf" srcId="{3E750581-EDCB-40BD-AABF-C5606C052356}" destId="{57FBE724-7559-44CE-A3EA-18F7B85EBFF7}" srcOrd="1" destOrd="0" presId="urn:microsoft.com/office/officeart/2005/8/layout/hierarchy1"/>
    <dgm:cxn modelId="{0F29CE70-C3EC-4CFB-89DA-303259957CC2}" type="presParOf" srcId="{2914F98B-75A8-4478-BD39-DB99A1177B8F}" destId="{70FA057F-77CD-402D-97FA-4A6E92BC48E1}" srcOrd="1" destOrd="0" presId="urn:microsoft.com/office/officeart/2005/8/layout/hierarchy1"/>
    <dgm:cxn modelId="{40D56A27-1682-4EF2-8E61-38CFA5255FC1}" type="presParOf" srcId="{155723BC-A113-43EF-A649-235534CD95F0}" destId="{F0E6EFC0-42F6-4EEE-A53D-A0E1FAC94C1C}" srcOrd="1" destOrd="0" presId="urn:microsoft.com/office/officeart/2005/8/layout/hierarchy1"/>
    <dgm:cxn modelId="{D9BFA9DB-AE1A-4AFE-8A54-053FA414D7DE}" type="presParOf" srcId="{F0E6EFC0-42F6-4EEE-A53D-A0E1FAC94C1C}" destId="{5E9869A4-A42A-41AA-AA7B-358731F95D76}" srcOrd="0" destOrd="0" presId="urn:microsoft.com/office/officeart/2005/8/layout/hierarchy1"/>
    <dgm:cxn modelId="{C673B0CB-8A5E-4D17-AC4E-421597031ECF}" type="presParOf" srcId="{5E9869A4-A42A-41AA-AA7B-358731F95D76}" destId="{21908A6E-F02D-4890-AB47-9739B27248F1}" srcOrd="0" destOrd="0" presId="urn:microsoft.com/office/officeart/2005/8/layout/hierarchy1"/>
    <dgm:cxn modelId="{964A8F34-DFD3-4790-85D8-561708E1A039}" type="presParOf" srcId="{5E9869A4-A42A-41AA-AA7B-358731F95D76}" destId="{75866CB7-47CD-4EA1-A8D0-7F06A3394961}" srcOrd="1" destOrd="0" presId="urn:microsoft.com/office/officeart/2005/8/layout/hierarchy1"/>
    <dgm:cxn modelId="{EC75E419-7DC8-4E41-8812-A6D09003686B}" type="presParOf" srcId="{F0E6EFC0-42F6-4EEE-A53D-A0E1FAC94C1C}" destId="{6D75329D-431E-47B1-8C1D-899AA280B0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A3C3BC-6964-4E54-98B9-C3FB7025C4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9FFD9-C638-494B-9278-00173F75E73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Polion torjunta säästää terveydenhuollon kustannuksia:</a:t>
          </a:r>
          <a:endParaRPr lang="en-US"/>
        </a:p>
      </dgm:t>
    </dgm:pt>
    <dgm:pt modelId="{1B4AF757-88A3-43CE-BCD4-F811F6803C1A}" type="parTrans" cxnId="{83865C0F-7B88-42D0-B4B8-AC5ACE0E7ABA}">
      <dgm:prSet/>
      <dgm:spPr/>
      <dgm:t>
        <a:bodyPr/>
        <a:lstStyle/>
        <a:p>
          <a:endParaRPr lang="en-US"/>
        </a:p>
      </dgm:t>
    </dgm:pt>
    <dgm:pt modelId="{4C79F28A-22E5-462A-B5E1-FA97F0DBA966}" type="sibTrans" cxnId="{83865C0F-7B88-42D0-B4B8-AC5ACE0E7ABA}">
      <dgm:prSet/>
      <dgm:spPr/>
      <dgm:t>
        <a:bodyPr/>
        <a:lstStyle/>
        <a:p>
          <a:endParaRPr lang="en-US"/>
        </a:p>
      </dgm:t>
    </dgm:pt>
    <dgm:pt modelId="{7376230A-5750-4507-8978-036197ADF48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27 miljardia dollaria on säästetty vuoden 1988 jälkeen</a:t>
          </a:r>
          <a:endParaRPr lang="en-US"/>
        </a:p>
      </dgm:t>
    </dgm:pt>
    <dgm:pt modelId="{C2454398-A0BC-41AB-9026-F77FD180DE39}" type="parTrans" cxnId="{77A92B84-EDBC-4267-8A3D-C24DCB230701}">
      <dgm:prSet/>
      <dgm:spPr/>
      <dgm:t>
        <a:bodyPr/>
        <a:lstStyle/>
        <a:p>
          <a:endParaRPr lang="en-US"/>
        </a:p>
      </dgm:t>
    </dgm:pt>
    <dgm:pt modelId="{F2AEC5ED-EDDD-4CE3-B9C8-A5788BB6142E}" type="sibTrans" cxnId="{77A92B84-EDBC-4267-8A3D-C24DCB230701}">
      <dgm:prSet/>
      <dgm:spPr/>
      <dgm:t>
        <a:bodyPr/>
        <a:lstStyle/>
        <a:p>
          <a:endParaRPr lang="en-US"/>
        </a:p>
      </dgm:t>
    </dgm:pt>
    <dgm:pt modelId="{87BAA1C3-EB38-4F3D-B55C-882FABB8A43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Vuoteen 2050 mennessä lasketaan säästettävän vielä 14 miljardia lisää</a:t>
          </a:r>
          <a:endParaRPr lang="en-US"/>
        </a:p>
      </dgm:t>
    </dgm:pt>
    <dgm:pt modelId="{22E18A11-59EE-4924-B922-622C2A7428AE}" type="parTrans" cxnId="{42264503-2E0B-4519-8603-1C15DB4B0F34}">
      <dgm:prSet/>
      <dgm:spPr/>
      <dgm:t>
        <a:bodyPr/>
        <a:lstStyle/>
        <a:p>
          <a:endParaRPr lang="en-US"/>
        </a:p>
      </dgm:t>
    </dgm:pt>
    <dgm:pt modelId="{EF1D431A-B099-424B-90C5-4ABE82734D77}" type="sibTrans" cxnId="{42264503-2E0B-4519-8603-1C15DB4B0F34}">
      <dgm:prSet/>
      <dgm:spPr/>
      <dgm:t>
        <a:bodyPr/>
        <a:lstStyle/>
        <a:p>
          <a:endParaRPr lang="en-US"/>
        </a:p>
      </dgm:t>
    </dgm:pt>
    <dgm:pt modelId="{D120309E-A5A4-4ABC-9BFC-888046210CED}" type="pres">
      <dgm:prSet presAssocID="{51A3C3BC-6964-4E54-98B9-C3FB7025C40D}" presName="root" presStyleCnt="0">
        <dgm:presLayoutVars>
          <dgm:dir/>
          <dgm:resizeHandles val="exact"/>
        </dgm:presLayoutVars>
      </dgm:prSet>
      <dgm:spPr/>
    </dgm:pt>
    <dgm:pt modelId="{3A743919-64DE-442B-BDFA-9A59805F1791}" type="pres">
      <dgm:prSet presAssocID="{29B9FFD9-C638-494B-9278-00173F75E739}" presName="compNode" presStyleCnt="0"/>
      <dgm:spPr/>
    </dgm:pt>
    <dgm:pt modelId="{9146935C-7F4E-4B05-80B2-61A413948834}" type="pres">
      <dgm:prSet presAssocID="{29B9FFD9-C638-494B-9278-00173F75E739}" presName="bgRect" presStyleLbl="bgShp" presStyleIdx="0" presStyleCnt="3"/>
      <dgm:spPr/>
    </dgm:pt>
    <dgm:pt modelId="{38FE3294-470E-440C-AEF5-06AFDEA46F7A}" type="pres">
      <dgm:prSet presAssocID="{29B9FFD9-C638-494B-9278-00173F75E7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oppi"/>
        </a:ext>
      </dgm:extLst>
    </dgm:pt>
    <dgm:pt modelId="{912E9F54-500F-44CE-BF59-6490ECE938BE}" type="pres">
      <dgm:prSet presAssocID="{29B9FFD9-C638-494B-9278-00173F75E739}" presName="spaceRect" presStyleCnt="0"/>
      <dgm:spPr/>
    </dgm:pt>
    <dgm:pt modelId="{521325F3-BEA2-4DCE-8659-572DD0D5566A}" type="pres">
      <dgm:prSet presAssocID="{29B9FFD9-C638-494B-9278-00173F75E739}" presName="parTx" presStyleLbl="revTx" presStyleIdx="0" presStyleCnt="3">
        <dgm:presLayoutVars>
          <dgm:chMax val="0"/>
          <dgm:chPref val="0"/>
        </dgm:presLayoutVars>
      </dgm:prSet>
      <dgm:spPr/>
    </dgm:pt>
    <dgm:pt modelId="{76B71DB6-4211-4573-931E-261741CB0FDA}" type="pres">
      <dgm:prSet presAssocID="{4C79F28A-22E5-462A-B5E1-FA97F0DBA966}" presName="sibTrans" presStyleCnt="0"/>
      <dgm:spPr/>
    </dgm:pt>
    <dgm:pt modelId="{5E9B0C20-4ADA-4C60-8FD7-8F278D57108E}" type="pres">
      <dgm:prSet presAssocID="{7376230A-5750-4507-8978-036197ADF482}" presName="compNode" presStyleCnt="0"/>
      <dgm:spPr/>
    </dgm:pt>
    <dgm:pt modelId="{5F5127EA-51CF-4CBB-9826-7F83EC63D5DE}" type="pres">
      <dgm:prSet presAssocID="{7376230A-5750-4507-8978-036197ADF482}" presName="bgRect" presStyleLbl="bgShp" presStyleIdx="1" presStyleCnt="3"/>
      <dgm:spPr/>
    </dgm:pt>
    <dgm:pt modelId="{C1271989-8407-4501-B616-EE53CB1E0713}" type="pres">
      <dgm:prSet presAssocID="{7376230A-5750-4507-8978-036197ADF4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ha"/>
        </a:ext>
      </dgm:extLst>
    </dgm:pt>
    <dgm:pt modelId="{4C51C138-043E-4A40-BA86-A63B3301E46C}" type="pres">
      <dgm:prSet presAssocID="{7376230A-5750-4507-8978-036197ADF482}" presName="spaceRect" presStyleCnt="0"/>
      <dgm:spPr/>
    </dgm:pt>
    <dgm:pt modelId="{82329300-FC62-4059-8206-4DC1395C8C01}" type="pres">
      <dgm:prSet presAssocID="{7376230A-5750-4507-8978-036197ADF482}" presName="parTx" presStyleLbl="revTx" presStyleIdx="1" presStyleCnt="3">
        <dgm:presLayoutVars>
          <dgm:chMax val="0"/>
          <dgm:chPref val="0"/>
        </dgm:presLayoutVars>
      </dgm:prSet>
      <dgm:spPr/>
    </dgm:pt>
    <dgm:pt modelId="{BCD8DAD9-1C02-4E77-8D31-D55A4BE1E32B}" type="pres">
      <dgm:prSet presAssocID="{F2AEC5ED-EDDD-4CE3-B9C8-A5788BB6142E}" presName="sibTrans" presStyleCnt="0"/>
      <dgm:spPr/>
    </dgm:pt>
    <dgm:pt modelId="{48C90627-F923-411F-89D1-BE9425DCBFF8}" type="pres">
      <dgm:prSet presAssocID="{87BAA1C3-EB38-4F3D-B55C-882FABB8A43F}" presName="compNode" presStyleCnt="0"/>
      <dgm:spPr/>
    </dgm:pt>
    <dgm:pt modelId="{97E439DA-5BF3-4D8B-8B70-F81E919EE2E4}" type="pres">
      <dgm:prSet presAssocID="{87BAA1C3-EB38-4F3D-B55C-882FABB8A43F}" presName="bgRect" presStyleLbl="bgShp" presStyleIdx="2" presStyleCnt="3"/>
      <dgm:spPr/>
    </dgm:pt>
    <dgm:pt modelId="{A0747F54-53F0-4E33-B0A2-A27048B78F00}" type="pres">
      <dgm:prSet presAssocID="{87BAA1C3-EB38-4F3D-B55C-882FABB8A4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6DC5B78-E412-4DE5-B1CB-A8A2F6AC6FD6}" type="pres">
      <dgm:prSet presAssocID="{87BAA1C3-EB38-4F3D-B55C-882FABB8A43F}" presName="spaceRect" presStyleCnt="0"/>
      <dgm:spPr/>
    </dgm:pt>
    <dgm:pt modelId="{DCAA4B79-493C-4449-A1DE-8C47E8675EA4}" type="pres">
      <dgm:prSet presAssocID="{87BAA1C3-EB38-4F3D-B55C-882FABB8A4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264503-2E0B-4519-8603-1C15DB4B0F34}" srcId="{51A3C3BC-6964-4E54-98B9-C3FB7025C40D}" destId="{87BAA1C3-EB38-4F3D-B55C-882FABB8A43F}" srcOrd="2" destOrd="0" parTransId="{22E18A11-59EE-4924-B922-622C2A7428AE}" sibTransId="{EF1D431A-B099-424B-90C5-4ABE82734D77}"/>
    <dgm:cxn modelId="{83865C0F-7B88-42D0-B4B8-AC5ACE0E7ABA}" srcId="{51A3C3BC-6964-4E54-98B9-C3FB7025C40D}" destId="{29B9FFD9-C638-494B-9278-00173F75E739}" srcOrd="0" destOrd="0" parTransId="{1B4AF757-88A3-43CE-BCD4-F811F6803C1A}" sibTransId="{4C79F28A-22E5-462A-B5E1-FA97F0DBA966}"/>
    <dgm:cxn modelId="{E39B7280-1996-4727-A061-9DAE26B31DC2}" type="presOf" srcId="{7376230A-5750-4507-8978-036197ADF482}" destId="{82329300-FC62-4059-8206-4DC1395C8C01}" srcOrd="0" destOrd="0" presId="urn:microsoft.com/office/officeart/2018/2/layout/IconVerticalSolidList"/>
    <dgm:cxn modelId="{77A92B84-EDBC-4267-8A3D-C24DCB230701}" srcId="{51A3C3BC-6964-4E54-98B9-C3FB7025C40D}" destId="{7376230A-5750-4507-8978-036197ADF482}" srcOrd="1" destOrd="0" parTransId="{C2454398-A0BC-41AB-9026-F77FD180DE39}" sibTransId="{F2AEC5ED-EDDD-4CE3-B9C8-A5788BB6142E}"/>
    <dgm:cxn modelId="{A363C7A6-A286-4C12-9CBE-ED79C2AC1DC6}" type="presOf" srcId="{51A3C3BC-6964-4E54-98B9-C3FB7025C40D}" destId="{D120309E-A5A4-4ABC-9BFC-888046210CED}" srcOrd="0" destOrd="0" presId="urn:microsoft.com/office/officeart/2018/2/layout/IconVerticalSolidList"/>
    <dgm:cxn modelId="{609568A8-B64E-4D39-ABAD-D3678F9E276E}" type="presOf" srcId="{29B9FFD9-C638-494B-9278-00173F75E739}" destId="{521325F3-BEA2-4DCE-8659-572DD0D5566A}" srcOrd="0" destOrd="0" presId="urn:microsoft.com/office/officeart/2018/2/layout/IconVerticalSolidList"/>
    <dgm:cxn modelId="{046866E4-2AE4-47DA-87C6-79DF333DA6FD}" type="presOf" srcId="{87BAA1C3-EB38-4F3D-B55C-882FABB8A43F}" destId="{DCAA4B79-493C-4449-A1DE-8C47E8675EA4}" srcOrd="0" destOrd="0" presId="urn:microsoft.com/office/officeart/2018/2/layout/IconVerticalSolidList"/>
    <dgm:cxn modelId="{B42AC667-C0EF-4680-90CC-D7AE09632940}" type="presParOf" srcId="{D120309E-A5A4-4ABC-9BFC-888046210CED}" destId="{3A743919-64DE-442B-BDFA-9A59805F1791}" srcOrd="0" destOrd="0" presId="urn:microsoft.com/office/officeart/2018/2/layout/IconVerticalSolidList"/>
    <dgm:cxn modelId="{E984D404-B8DF-473E-98DF-C8E83870FE09}" type="presParOf" srcId="{3A743919-64DE-442B-BDFA-9A59805F1791}" destId="{9146935C-7F4E-4B05-80B2-61A413948834}" srcOrd="0" destOrd="0" presId="urn:microsoft.com/office/officeart/2018/2/layout/IconVerticalSolidList"/>
    <dgm:cxn modelId="{227A8582-3A45-4B38-8B69-EE3A6BDD4DE2}" type="presParOf" srcId="{3A743919-64DE-442B-BDFA-9A59805F1791}" destId="{38FE3294-470E-440C-AEF5-06AFDEA46F7A}" srcOrd="1" destOrd="0" presId="urn:microsoft.com/office/officeart/2018/2/layout/IconVerticalSolidList"/>
    <dgm:cxn modelId="{B6BCDD08-59C2-42D8-95D0-652D898CBB1C}" type="presParOf" srcId="{3A743919-64DE-442B-BDFA-9A59805F1791}" destId="{912E9F54-500F-44CE-BF59-6490ECE938BE}" srcOrd="2" destOrd="0" presId="urn:microsoft.com/office/officeart/2018/2/layout/IconVerticalSolidList"/>
    <dgm:cxn modelId="{BE0D6096-2C6A-44C7-AD1D-BAB4DABC742D}" type="presParOf" srcId="{3A743919-64DE-442B-BDFA-9A59805F1791}" destId="{521325F3-BEA2-4DCE-8659-572DD0D5566A}" srcOrd="3" destOrd="0" presId="urn:microsoft.com/office/officeart/2018/2/layout/IconVerticalSolidList"/>
    <dgm:cxn modelId="{AE4DE299-8772-44B8-ADB6-DF7E82164E83}" type="presParOf" srcId="{D120309E-A5A4-4ABC-9BFC-888046210CED}" destId="{76B71DB6-4211-4573-931E-261741CB0FDA}" srcOrd="1" destOrd="0" presId="urn:microsoft.com/office/officeart/2018/2/layout/IconVerticalSolidList"/>
    <dgm:cxn modelId="{DE524D3D-814E-4AFF-BCB1-5E804793E8AF}" type="presParOf" srcId="{D120309E-A5A4-4ABC-9BFC-888046210CED}" destId="{5E9B0C20-4ADA-4C60-8FD7-8F278D57108E}" srcOrd="2" destOrd="0" presId="urn:microsoft.com/office/officeart/2018/2/layout/IconVerticalSolidList"/>
    <dgm:cxn modelId="{DB4622CE-8512-459A-8C66-E330E41C6C47}" type="presParOf" srcId="{5E9B0C20-4ADA-4C60-8FD7-8F278D57108E}" destId="{5F5127EA-51CF-4CBB-9826-7F83EC63D5DE}" srcOrd="0" destOrd="0" presId="urn:microsoft.com/office/officeart/2018/2/layout/IconVerticalSolidList"/>
    <dgm:cxn modelId="{E34C162E-6812-4B35-97BE-B7E4665A3C6E}" type="presParOf" srcId="{5E9B0C20-4ADA-4C60-8FD7-8F278D57108E}" destId="{C1271989-8407-4501-B616-EE53CB1E0713}" srcOrd="1" destOrd="0" presId="urn:microsoft.com/office/officeart/2018/2/layout/IconVerticalSolidList"/>
    <dgm:cxn modelId="{5D47197A-3FA3-467E-9788-D12B228A0FE8}" type="presParOf" srcId="{5E9B0C20-4ADA-4C60-8FD7-8F278D57108E}" destId="{4C51C138-043E-4A40-BA86-A63B3301E46C}" srcOrd="2" destOrd="0" presId="urn:microsoft.com/office/officeart/2018/2/layout/IconVerticalSolidList"/>
    <dgm:cxn modelId="{7F1C4483-1D44-4EE1-B839-C225FA7D3876}" type="presParOf" srcId="{5E9B0C20-4ADA-4C60-8FD7-8F278D57108E}" destId="{82329300-FC62-4059-8206-4DC1395C8C01}" srcOrd="3" destOrd="0" presId="urn:microsoft.com/office/officeart/2018/2/layout/IconVerticalSolidList"/>
    <dgm:cxn modelId="{470A39E0-FAD6-410C-B78D-8AB5E2D21FB7}" type="presParOf" srcId="{D120309E-A5A4-4ABC-9BFC-888046210CED}" destId="{BCD8DAD9-1C02-4E77-8D31-D55A4BE1E32B}" srcOrd="3" destOrd="0" presId="urn:microsoft.com/office/officeart/2018/2/layout/IconVerticalSolidList"/>
    <dgm:cxn modelId="{7BA748C5-7D01-455B-8B9E-888B5E5BFA91}" type="presParOf" srcId="{D120309E-A5A4-4ABC-9BFC-888046210CED}" destId="{48C90627-F923-411F-89D1-BE9425DCBFF8}" srcOrd="4" destOrd="0" presId="urn:microsoft.com/office/officeart/2018/2/layout/IconVerticalSolidList"/>
    <dgm:cxn modelId="{8D094AA2-0159-463D-9C6F-894ECAE1025B}" type="presParOf" srcId="{48C90627-F923-411F-89D1-BE9425DCBFF8}" destId="{97E439DA-5BF3-4D8B-8B70-F81E919EE2E4}" srcOrd="0" destOrd="0" presId="urn:microsoft.com/office/officeart/2018/2/layout/IconVerticalSolidList"/>
    <dgm:cxn modelId="{B844045C-114C-4FCA-B1BB-F4C3FB251E92}" type="presParOf" srcId="{48C90627-F923-411F-89D1-BE9425DCBFF8}" destId="{A0747F54-53F0-4E33-B0A2-A27048B78F00}" srcOrd="1" destOrd="0" presId="urn:microsoft.com/office/officeart/2018/2/layout/IconVerticalSolidList"/>
    <dgm:cxn modelId="{D1FEE030-1981-42A9-B66F-CFFE9509AF1B}" type="presParOf" srcId="{48C90627-F923-411F-89D1-BE9425DCBFF8}" destId="{06DC5B78-E412-4DE5-B1CB-A8A2F6AC6FD6}" srcOrd="2" destOrd="0" presId="urn:microsoft.com/office/officeart/2018/2/layout/IconVerticalSolidList"/>
    <dgm:cxn modelId="{18523BC7-A3A4-4DE1-9098-860CAF2126A9}" type="presParOf" srcId="{48C90627-F923-411F-89D1-BE9425DCBFF8}" destId="{DCAA4B79-493C-4449-A1DE-8C47E8675E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63B1C-19B0-47D9-AA0F-91656A7836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37F051-E4C3-4A84-8C92-FA9C4291772E}">
      <dgm:prSet/>
      <dgm:spPr/>
      <dgm:t>
        <a:bodyPr/>
        <a:lstStyle/>
        <a:p>
          <a:r>
            <a:rPr lang="fi-FI"/>
            <a:t>Startti apurahoista, jotka kohdistetaan jäsenhankintaan  päätetään huomenna, joten niistä tietoa myöhemmin.</a:t>
          </a:r>
          <a:endParaRPr lang="en-US"/>
        </a:p>
      </dgm:t>
    </dgm:pt>
    <dgm:pt modelId="{96CB8DD0-558B-46EE-8711-FD110F98F8E6}" type="parTrans" cxnId="{F409A6B9-F89C-479E-84F6-27B984F7EA57}">
      <dgm:prSet/>
      <dgm:spPr/>
      <dgm:t>
        <a:bodyPr/>
        <a:lstStyle/>
        <a:p>
          <a:endParaRPr lang="en-US"/>
        </a:p>
      </dgm:t>
    </dgm:pt>
    <dgm:pt modelId="{4ED0F7A0-05D5-44AF-98A6-F7F3EB8C53CF}" type="sibTrans" cxnId="{F409A6B9-F89C-479E-84F6-27B984F7EA57}">
      <dgm:prSet/>
      <dgm:spPr/>
      <dgm:t>
        <a:bodyPr/>
        <a:lstStyle/>
        <a:p>
          <a:endParaRPr lang="en-US"/>
        </a:p>
      </dgm:t>
    </dgm:pt>
    <dgm:pt modelId="{EA2B35C8-D0F2-4D7A-9AE1-C9D79A9E81BD}">
      <dgm:prSet/>
      <dgm:spPr/>
      <dgm:t>
        <a:bodyPr/>
        <a:lstStyle/>
        <a:p>
          <a:r>
            <a:rPr lang="fi-FI"/>
            <a:t>Aiheena nyt Rotary Internationaalille tärkeä POLIO.</a:t>
          </a:r>
          <a:endParaRPr lang="en-US"/>
        </a:p>
      </dgm:t>
    </dgm:pt>
    <dgm:pt modelId="{AC4C3F72-609C-4D36-A55D-69E8EC82A845}" type="parTrans" cxnId="{71E763B1-5207-4537-8FC9-BE311987AF89}">
      <dgm:prSet/>
      <dgm:spPr/>
      <dgm:t>
        <a:bodyPr/>
        <a:lstStyle/>
        <a:p>
          <a:endParaRPr lang="en-US"/>
        </a:p>
      </dgm:t>
    </dgm:pt>
    <dgm:pt modelId="{52710E6E-C978-4EB1-AF70-8044C14B4CF4}" type="sibTrans" cxnId="{71E763B1-5207-4537-8FC9-BE311987AF89}">
      <dgm:prSet/>
      <dgm:spPr/>
      <dgm:t>
        <a:bodyPr/>
        <a:lstStyle/>
        <a:p>
          <a:endParaRPr lang="en-US"/>
        </a:p>
      </dgm:t>
    </dgm:pt>
    <dgm:pt modelId="{A221CA52-54EC-4932-8827-A1F598A22650}" type="pres">
      <dgm:prSet presAssocID="{CC063B1C-19B0-47D9-AA0F-91656A78364C}" presName="root" presStyleCnt="0">
        <dgm:presLayoutVars>
          <dgm:dir/>
          <dgm:resizeHandles val="exact"/>
        </dgm:presLayoutVars>
      </dgm:prSet>
      <dgm:spPr/>
    </dgm:pt>
    <dgm:pt modelId="{6E7351FE-E7EC-48E5-8E60-794006C8990A}" type="pres">
      <dgm:prSet presAssocID="{1F37F051-E4C3-4A84-8C92-FA9C4291772E}" presName="compNode" presStyleCnt="0"/>
      <dgm:spPr/>
    </dgm:pt>
    <dgm:pt modelId="{F9867448-BE3F-44FC-AB36-CBA606517052}" type="pres">
      <dgm:prSet presAssocID="{1F37F051-E4C3-4A84-8C92-FA9C429177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D8C0E06-5CFF-4227-B94B-906F087F0993}" type="pres">
      <dgm:prSet presAssocID="{1F37F051-E4C3-4A84-8C92-FA9C4291772E}" presName="spaceRect" presStyleCnt="0"/>
      <dgm:spPr/>
    </dgm:pt>
    <dgm:pt modelId="{DFE325B8-AD8D-4A42-819A-621DFCCF27E3}" type="pres">
      <dgm:prSet presAssocID="{1F37F051-E4C3-4A84-8C92-FA9C4291772E}" presName="textRect" presStyleLbl="revTx" presStyleIdx="0" presStyleCnt="2">
        <dgm:presLayoutVars>
          <dgm:chMax val="1"/>
          <dgm:chPref val="1"/>
        </dgm:presLayoutVars>
      </dgm:prSet>
      <dgm:spPr/>
    </dgm:pt>
    <dgm:pt modelId="{28C103ED-AD18-4AF1-9C08-977BE9638BCC}" type="pres">
      <dgm:prSet presAssocID="{4ED0F7A0-05D5-44AF-98A6-F7F3EB8C53CF}" presName="sibTrans" presStyleCnt="0"/>
      <dgm:spPr/>
    </dgm:pt>
    <dgm:pt modelId="{F78D7479-D1D3-4CB8-AC7C-46E4807DE347}" type="pres">
      <dgm:prSet presAssocID="{EA2B35C8-D0F2-4D7A-9AE1-C9D79A9E81BD}" presName="compNode" presStyleCnt="0"/>
      <dgm:spPr/>
    </dgm:pt>
    <dgm:pt modelId="{AF43431D-A36B-4957-9487-688323841CDF}" type="pres">
      <dgm:prSet presAssocID="{EA2B35C8-D0F2-4D7A-9AE1-C9D79A9E81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la"/>
        </a:ext>
      </dgm:extLst>
    </dgm:pt>
    <dgm:pt modelId="{6CFED5DD-204E-4CF6-8FF6-A25B8CC282E3}" type="pres">
      <dgm:prSet presAssocID="{EA2B35C8-D0F2-4D7A-9AE1-C9D79A9E81BD}" presName="spaceRect" presStyleCnt="0"/>
      <dgm:spPr/>
    </dgm:pt>
    <dgm:pt modelId="{E0B9E43B-9932-40A5-AA15-58DC036A23F6}" type="pres">
      <dgm:prSet presAssocID="{EA2B35C8-D0F2-4D7A-9AE1-C9D79A9E81B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9978522-7232-457F-9B3D-5D91EA961AED}" type="presOf" srcId="{1F37F051-E4C3-4A84-8C92-FA9C4291772E}" destId="{DFE325B8-AD8D-4A42-819A-621DFCCF27E3}" srcOrd="0" destOrd="0" presId="urn:microsoft.com/office/officeart/2018/2/layout/IconLabelList"/>
    <dgm:cxn modelId="{D1E42F33-A83D-4A96-8C01-78977AE49951}" type="presOf" srcId="{EA2B35C8-D0F2-4D7A-9AE1-C9D79A9E81BD}" destId="{E0B9E43B-9932-40A5-AA15-58DC036A23F6}" srcOrd="0" destOrd="0" presId="urn:microsoft.com/office/officeart/2018/2/layout/IconLabelList"/>
    <dgm:cxn modelId="{7A127449-1E4C-4E1C-BEF4-CBB95E3CC017}" type="presOf" srcId="{CC063B1C-19B0-47D9-AA0F-91656A78364C}" destId="{A221CA52-54EC-4932-8827-A1F598A22650}" srcOrd="0" destOrd="0" presId="urn:microsoft.com/office/officeart/2018/2/layout/IconLabelList"/>
    <dgm:cxn modelId="{71E763B1-5207-4537-8FC9-BE311987AF89}" srcId="{CC063B1C-19B0-47D9-AA0F-91656A78364C}" destId="{EA2B35C8-D0F2-4D7A-9AE1-C9D79A9E81BD}" srcOrd="1" destOrd="0" parTransId="{AC4C3F72-609C-4D36-A55D-69E8EC82A845}" sibTransId="{52710E6E-C978-4EB1-AF70-8044C14B4CF4}"/>
    <dgm:cxn modelId="{F409A6B9-F89C-479E-84F6-27B984F7EA57}" srcId="{CC063B1C-19B0-47D9-AA0F-91656A78364C}" destId="{1F37F051-E4C3-4A84-8C92-FA9C4291772E}" srcOrd="0" destOrd="0" parTransId="{96CB8DD0-558B-46EE-8711-FD110F98F8E6}" sibTransId="{4ED0F7A0-05D5-44AF-98A6-F7F3EB8C53CF}"/>
    <dgm:cxn modelId="{00631971-52C5-474F-ABEB-A89982C7DF97}" type="presParOf" srcId="{A221CA52-54EC-4932-8827-A1F598A22650}" destId="{6E7351FE-E7EC-48E5-8E60-794006C8990A}" srcOrd="0" destOrd="0" presId="urn:microsoft.com/office/officeart/2018/2/layout/IconLabelList"/>
    <dgm:cxn modelId="{9CACE766-2CA1-4821-8EFE-232A5101B7C0}" type="presParOf" srcId="{6E7351FE-E7EC-48E5-8E60-794006C8990A}" destId="{F9867448-BE3F-44FC-AB36-CBA606517052}" srcOrd="0" destOrd="0" presId="urn:microsoft.com/office/officeart/2018/2/layout/IconLabelList"/>
    <dgm:cxn modelId="{67656219-AA02-4DE9-A575-0BEEE5CCF2A7}" type="presParOf" srcId="{6E7351FE-E7EC-48E5-8E60-794006C8990A}" destId="{FD8C0E06-5CFF-4227-B94B-906F087F0993}" srcOrd="1" destOrd="0" presId="urn:microsoft.com/office/officeart/2018/2/layout/IconLabelList"/>
    <dgm:cxn modelId="{A6372913-9D8D-41DA-8867-12AA36C2B1EF}" type="presParOf" srcId="{6E7351FE-E7EC-48E5-8E60-794006C8990A}" destId="{DFE325B8-AD8D-4A42-819A-621DFCCF27E3}" srcOrd="2" destOrd="0" presId="urn:microsoft.com/office/officeart/2018/2/layout/IconLabelList"/>
    <dgm:cxn modelId="{3CB48AAB-90D0-42B2-B203-A3820C6E5BD2}" type="presParOf" srcId="{A221CA52-54EC-4932-8827-A1F598A22650}" destId="{28C103ED-AD18-4AF1-9C08-977BE9638BCC}" srcOrd="1" destOrd="0" presId="urn:microsoft.com/office/officeart/2018/2/layout/IconLabelList"/>
    <dgm:cxn modelId="{1ABF0B79-6B12-4E45-906B-5036272150E7}" type="presParOf" srcId="{A221CA52-54EC-4932-8827-A1F598A22650}" destId="{F78D7479-D1D3-4CB8-AC7C-46E4807DE347}" srcOrd="2" destOrd="0" presId="urn:microsoft.com/office/officeart/2018/2/layout/IconLabelList"/>
    <dgm:cxn modelId="{2841B79C-80F2-49B6-876D-370CCA1C4AF8}" type="presParOf" srcId="{F78D7479-D1D3-4CB8-AC7C-46E4807DE347}" destId="{AF43431D-A36B-4957-9487-688323841CDF}" srcOrd="0" destOrd="0" presId="urn:microsoft.com/office/officeart/2018/2/layout/IconLabelList"/>
    <dgm:cxn modelId="{902E1D9F-D693-4257-BB02-8017084DF422}" type="presParOf" srcId="{F78D7479-D1D3-4CB8-AC7C-46E4807DE347}" destId="{6CFED5DD-204E-4CF6-8FF6-A25B8CC282E3}" srcOrd="1" destOrd="0" presId="urn:microsoft.com/office/officeart/2018/2/layout/IconLabelList"/>
    <dgm:cxn modelId="{FA6E80DC-D74D-4172-9960-CFB2C6E159CF}" type="presParOf" srcId="{F78D7479-D1D3-4CB8-AC7C-46E4807DE347}" destId="{E0B9E43B-9932-40A5-AA15-58DC036A23F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10C38-0139-4970-B0FB-0A859ADAB1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985EB-0664-4C4C-BC8C-DAD2A73262B5}">
      <dgm:prSet/>
      <dgm:spPr/>
      <dgm:t>
        <a:bodyPr/>
        <a:lstStyle/>
        <a:p>
          <a:r>
            <a:rPr lang="fi-FI" dirty="0"/>
            <a:t>TAVOITE  JÄSENILTÄ	50 MUS $</a:t>
          </a:r>
          <a:endParaRPr lang="en-US" dirty="0"/>
        </a:p>
      </dgm:t>
    </dgm:pt>
    <dgm:pt modelId="{1838AEED-5566-4629-A90B-92C59A0C4CAD}" type="parTrans" cxnId="{5786540E-62E1-4FEB-9E76-E9B7E56E50A2}">
      <dgm:prSet/>
      <dgm:spPr/>
      <dgm:t>
        <a:bodyPr/>
        <a:lstStyle/>
        <a:p>
          <a:endParaRPr lang="en-US"/>
        </a:p>
      </dgm:t>
    </dgm:pt>
    <dgm:pt modelId="{3CF9A07B-FC50-430A-A199-08CE6CE50938}" type="sibTrans" cxnId="{5786540E-62E1-4FEB-9E76-E9B7E56E50A2}">
      <dgm:prSet/>
      <dgm:spPr/>
      <dgm:t>
        <a:bodyPr/>
        <a:lstStyle/>
        <a:p>
          <a:endParaRPr lang="en-US"/>
        </a:p>
      </dgm:t>
    </dgm:pt>
    <dgm:pt modelId="{270D35F4-41B1-44A0-B210-E2E08775774B}">
      <dgm:prSet/>
      <dgm:spPr/>
      <dgm:t>
        <a:bodyPr/>
        <a:lstStyle/>
        <a:p>
          <a:r>
            <a:rPr lang="fi-FI"/>
            <a:t>GATES SÄÄTIÖ		100 MUS $</a:t>
          </a:r>
          <a:endParaRPr lang="en-US"/>
        </a:p>
      </dgm:t>
    </dgm:pt>
    <dgm:pt modelId="{885039DE-1130-4E65-931C-54C7D66A29F7}" type="parTrans" cxnId="{7366D255-0AF2-45E3-BFAD-E4CF9701CB0B}">
      <dgm:prSet/>
      <dgm:spPr/>
      <dgm:t>
        <a:bodyPr/>
        <a:lstStyle/>
        <a:p>
          <a:endParaRPr lang="en-US"/>
        </a:p>
      </dgm:t>
    </dgm:pt>
    <dgm:pt modelId="{0CA98FE9-A3BF-40AB-929B-9D1BE1BD002F}" type="sibTrans" cxnId="{7366D255-0AF2-45E3-BFAD-E4CF9701CB0B}">
      <dgm:prSet/>
      <dgm:spPr/>
      <dgm:t>
        <a:bodyPr/>
        <a:lstStyle/>
        <a:p>
          <a:endParaRPr lang="en-US"/>
        </a:p>
      </dgm:t>
    </dgm:pt>
    <dgm:pt modelId="{5A20C6BC-5CC8-4A23-80D9-7D4C8723AF04}">
      <dgm:prSet/>
      <dgm:spPr/>
      <dgm:t>
        <a:bodyPr/>
        <a:lstStyle/>
        <a:p>
          <a:r>
            <a:rPr lang="fi-FI" dirty="0"/>
            <a:t>YHTEENSÄ		150 MUS $</a:t>
          </a:r>
          <a:endParaRPr lang="en-US" dirty="0"/>
        </a:p>
      </dgm:t>
    </dgm:pt>
    <dgm:pt modelId="{AAEC7DB1-06E8-40F6-801F-971E3844FCCE}" type="parTrans" cxnId="{726360B6-65D5-46C1-8488-A62AA68E972A}">
      <dgm:prSet/>
      <dgm:spPr/>
      <dgm:t>
        <a:bodyPr/>
        <a:lstStyle/>
        <a:p>
          <a:endParaRPr lang="en-US"/>
        </a:p>
      </dgm:t>
    </dgm:pt>
    <dgm:pt modelId="{17B70A49-FFE4-4855-8EA5-5A6391F643C3}" type="sibTrans" cxnId="{726360B6-65D5-46C1-8488-A62AA68E972A}">
      <dgm:prSet/>
      <dgm:spPr/>
      <dgm:t>
        <a:bodyPr/>
        <a:lstStyle/>
        <a:p>
          <a:endParaRPr lang="en-US"/>
        </a:p>
      </dgm:t>
    </dgm:pt>
    <dgm:pt modelId="{BF7E9CAE-36C1-4E1F-8113-A25FDC24A545}" type="pres">
      <dgm:prSet presAssocID="{E0C10C38-0139-4970-B0FB-0A859ADAB1E4}" presName="linear" presStyleCnt="0">
        <dgm:presLayoutVars>
          <dgm:animLvl val="lvl"/>
          <dgm:resizeHandles val="exact"/>
        </dgm:presLayoutVars>
      </dgm:prSet>
      <dgm:spPr/>
    </dgm:pt>
    <dgm:pt modelId="{49D50EE9-0C26-4523-BBDC-93D3F95E2E43}" type="pres">
      <dgm:prSet presAssocID="{BD9985EB-0664-4C4C-BC8C-DAD2A73262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EDE114-A247-42D5-BAA2-8C3617827A83}" type="pres">
      <dgm:prSet presAssocID="{3CF9A07B-FC50-430A-A199-08CE6CE50938}" presName="spacer" presStyleCnt="0"/>
      <dgm:spPr/>
    </dgm:pt>
    <dgm:pt modelId="{8C85BB5C-33E7-41C7-BCD8-6C3752C4B3CF}" type="pres">
      <dgm:prSet presAssocID="{270D35F4-41B1-44A0-B210-E2E0877577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F55630-BB97-405E-90D6-6FFBCF3F8D94}" type="pres">
      <dgm:prSet presAssocID="{0CA98FE9-A3BF-40AB-929B-9D1BE1BD002F}" presName="spacer" presStyleCnt="0"/>
      <dgm:spPr/>
    </dgm:pt>
    <dgm:pt modelId="{8A503241-AD2F-4DAD-83FD-5A474A929E7F}" type="pres">
      <dgm:prSet presAssocID="{5A20C6BC-5CC8-4A23-80D9-7D4C8723AF0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86540E-62E1-4FEB-9E76-E9B7E56E50A2}" srcId="{E0C10C38-0139-4970-B0FB-0A859ADAB1E4}" destId="{BD9985EB-0664-4C4C-BC8C-DAD2A73262B5}" srcOrd="0" destOrd="0" parTransId="{1838AEED-5566-4629-A90B-92C59A0C4CAD}" sibTransId="{3CF9A07B-FC50-430A-A199-08CE6CE50938}"/>
    <dgm:cxn modelId="{15DA7353-B271-4596-9B7B-3B6C8FF97C28}" type="presOf" srcId="{E0C10C38-0139-4970-B0FB-0A859ADAB1E4}" destId="{BF7E9CAE-36C1-4E1F-8113-A25FDC24A545}" srcOrd="0" destOrd="0" presId="urn:microsoft.com/office/officeart/2005/8/layout/vList2"/>
    <dgm:cxn modelId="{7366D255-0AF2-45E3-BFAD-E4CF9701CB0B}" srcId="{E0C10C38-0139-4970-B0FB-0A859ADAB1E4}" destId="{270D35F4-41B1-44A0-B210-E2E08775774B}" srcOrd="1" destOrd="0" parTransId="{885039DE-1130-4E65-931C-54C7D66A29F7}" sibTransId="{0CA98FE9-A3BF-40AB-929B-9D1BE1BD002F}"/>
    <dgm:cxn modelId="{601F2E7D-FB67-4E8C-8143-DC9C0F7F0211}" type="presOf" srcId="{5A20C6BC-5CC8-4A23-80D9-7D4C8723AF04}" destId="{8A503241-AD2F-4DAD-83FD-5A474A929E7F}" srcOrd="0" destOrd="0" presId="urn:microsoft.com/office/officeart/2005/8/layout/vList2"/>
    <dgm:cxn modelId="{69FDE5A3-1B9F-45F2-B0C2-A6F4EDFFE3A9}" type="presOf" srcId="{270D35F4-41B1-44A0-B210-E2E08775774B}" destId="{8C85BB5C-33E7-41C7-BCD8-6C3752C4B3CF}" srcOrd="0" destOrd="0" presId="urn:microsoft.com/office/officeart/2005/8/layout/vList2"/>
    <dgm:cxn modelId="{726360B6-65D5-46C1-8488-A62AA68E972A}" srcId="{E0C10C38-0139-4970-B0FB-0A859ADAB1E4}" destId="{5A20C6BC-5CC8-4A23-80D9-7D4C8723AF04}" srcOrd="2" destOrd="0" parTransId="{AAEC7DB1-06E8-40F6-801F-971E3844FCCE}" sibTransId="{17B70A49-FFE4-4855-8EA5-5A6391F643C3}"/>
    <dgm:cxn modelId="{1F0078FA-5907-4D7F-8A3E-3EFF8553CADE}" type="presOf" srcId="{BD9985EB-0664-4C4C-BC8C-DAD2A73262B5}" destId="{49D50EE9-0C26-4523-BBDC-93D3F95E2E43}" srcOrd="0" destOrd="0" presId="urn:microsoft.com/office/officeart/2005/8/layout/vList2"/>
    <dgm:cxn modelId="{92B8AA8F-265E-412A-A4B5-2958760AC851}" type="presParOf" srcId="{BF7E9CAE-36C1-4E1F-8113-A25FDC24A545}" destId="{49D50EE9-0C26-4523-BBDC-93D3F95E2E43}" srcOrd="0" destOrd="0" presId="urn:microsoft.com/office/officeart/2005/8/layout/vList2"/>
    <dgm:cxn modelId="{2D3DF0DC-E26E-48D0-A7AB-7485F66B386C}" type="presParOf" srcId="{BF7E9CAE-36C1-4E1F-8113-A25FDC24A545}" destId="{19EDE114-A247-42D5-BAA2-8C3617827A83}" srcOrd="1" destOrd="0" presId="urn:microsoft.com/office/officeart/2005/8/layout/vList2"/>
    <dgm:cxn modelId="{95E4029D-1C50-4E96-A189-65BDD2468E11}" type="presParOf" srcId="{BF7E9CAE-36C1-4E1F-8113-A25FDC24A545}" destId="{8C85BB5C-33E7-41C7-BCD8-6C3752C4B3CF}" srcOrd="2" destOrd="0" presId="urn:microsoft.com/office/officeart/2005/8/layout/vList2"/>
    <dgm:cxn modelId="{27C201FB-4FD8-4006-AC48-E92DAA1DF044}" type="presParOf" srcId="{BF7E9CAE-36C1-4E1F-8113-A25FDC24A545}" destId="{24F55630-BB97-405E-90D6-6FFBCF3F8D94}" srcOrd="3" destOrd="0" presId="urn:microsoft.com/office/officeart/2005/8/layout/vList2"/>
    <dgm:cxn modelId="{998C1E5C-45B8-4E83-8A3D-FCA39BE16F71}" type="presParOf" srcId="{BF7E9CAE-36C1-4E1F-8113-A25FDC24A545}" destId="{8A503241-AD2F-4DAD-83FD-5A474A929E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D34AC5-5A22-42BA-920F-052D7ED8DE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0F54F8-B73E-4F4B-A18B-E417CD1A355C}">
      <dgm:prSet/>
      <dgm:spPr/>
      <dgm:t>
        <a:bodyPr/>
        <a:lstStyle/>
        <a:p>
          <a:r>
            <a:rPr lang="fi-FI" b="1"/>
            <a:t>21 000 000 VAPAAEHTOISTA</a:t>
          </a:r>
          <a:endParaRPr lang="en-US"/>
        </a:p>
      </dgm:t>
    </dgm:pt>
    <dgm:pt modelId="{37788F07-DF0B-4BF1-8BBB-FB4048DE8BB6}" type="parTrans" cxnId="{D124B5B6-8ACE-4369-A0A5-A05E212BE026}">
      <dgm:prSet/>
      <dgm:spPr/>
      <dgm:t>
        <a:bodyPr/>
        <a:lstStyle/>
        <a:p>
          <a:endParaRPr lang="en-US"/>
        </a:p>
      </dgm:t>
    </dgm:pt>
    <dgm:pt modelId="{04CF4A7E-026E-4B60-957D-26FA0201D72D}" type="sibTrans" cxnId="{D124B5B6-8ACE-4369-A0A5-A05E212BE026}">
      <dgm:prSet/>
      <dgm:spPr/>
      <dgm:t>
        <a:bodyPr/>
        <a:lstStyle/>
        <a:p>
          <a:endParaRPr lang="en-US"/>
        </a:p>
      </dgm:t>
    </dgm:pt>
    <dgm:pt modelId="{37DFDAA1-703F-4929-8868-B90D8169EC7A}">
      <dgm:prSet/>
      <dgm:spPr/>
      <dgm:t>
        <a:bodyPr/>
        <a:lstStyle/>
        <a:p>
          <a:r>
            <a:rPr lang="fi-FI" b="1" dirty="0"/>
            <a:t>4 000 000 000 ROKOTEANNOSTA ANNETTU ALLE 5-VUOTISILLE LAPSILLE</a:t>
          </a:r>
          <a:endParaRPr lang="en-US" dirty="0"/>
        </a:p>
      </dgm:t>
    </dgm:pt>
    <dgm:pt modelId="{F6DA7E54-3965-4A55-B093-C8F90FCD23F5}" type="parTrans" cxnId="{62B63DE2-1363-47F0-9CC9-CAB0829CE907}">
      <dgm:prSet/>
      <dgm:spPr/>
      <dgm:t>
        <a:bodyPr/>
        <a:lstStyle/>
        <a:p>
          <a:endParaRPr lang="en-US"/>
        </a:p>
      </dgm:t>
    </dgm:pt>
    <dgm:pt modelId="{DAD0B15F-6378-4C61-AFD6-E7F040F24F8D}" type="sibTrans" cxnId="{62B63DE2-1363-47F0-9CC9-CAB0829CE907}">
      <dgm:prSet/>
      <dgm:spPr/>
      <dgm:t>
        <a:bodyPr/>
        <a:lstStyle/>
        <a:p>
          <a:endParaRPr lang="en-US"/>
        </a:p>
      </dgm:t>
    </dgm:pt>
    <dgm:pt modelId="{BCB97F21-33B1-4CD3-9DF4-8333663B2814}">
      <dgm:prSet/>
      <dgm:spPr/>
      <dgm:t>
        <a:bodyPr/>
        <a:lstStyle/>
        <a:p>
          <a:r>
            <a:rPr lang="fi-FI" b="1"/>
            <a:t>16 000 000 000 $ KÄYTETTY</a:t>
          </a:r>
          <a:endParaRPr lang="en-US"/>
        </a:p>
      </dgm:t>
    </dgm:pt>
    <dgm:pt modelId="{09F7EAE9-7B73-433B-95C9-19779B4BE918}" type="parTrans" cxnId="{B0EBCA9B-051D-4043-A523-A81DDE5E8F0E}">
      <dgm:prSet/>
      <dgm:spPr/>
      <dgm:t>
        <a:bodyPr/>
        <a:lstStyle/>
        <a:p>
          <a:endParaRPr lang="en-US"/>
        </a:p>
      </dgm:t>
    </dgm:pt>
    <dgm:pt modelId="{5DA0B4A3-AAE0-42B5-9B5D-CCF581FB7689}" type="sibTrans" cxnId="{B0EBCA9B-051D-4043-A523-A81DDE5E8F0E}">
      <dgm:prSet/>
      <dgm:spPr/>
      <dgm:t>
        <a:bodyPr/>
        <a:lstStyle/>
        <a:p>
          <a:endParaRPr lang="en-US"/>
        </a:p>
      </dgm:t>
    </dgm:pt>
    <dgm:pt modelId="{72352DC3-B8F2-4704-AD6D-6D06A4D304D4}">
      <dgm:prSet/>
      <dgm:spPr/>
      <dgm:t>
        <a:bodyPr/>
        <a:lstStyle/>
        <a:p>
          <a:r>
            <a:rPr lang="fi-FI" b="1" dirty="0"/>
            <a:t>16000 000 000 $ VAPAAEHTOISTYÖN ARVO</a:t>
          </a:r>
          <a:endParaRPr lang="en-US" dirty="0"/>
        </a:p>
      </dgm:t>
    </dgm:pt>
    <dgm:pt modelId="{1D7E101F-1AF2-4BF4-8649-277D0E66E653}" type="parTrans" cxnId="{76773DA6-842D-448C-AAA9-70DCBB8D8B5C}">
      <dgm:prSet/>
      <dgm:spPr/>
      <dgm:t>
        <a:bodyPr/>
        <a:lstStyle/>
        <a:p>
          <a:endParaRPr lang="en-US"/>
        </a:p>
      </dgm:t>
    </dgm:pt>
    <dgm:pt modelId="{39456702-BD14-4013-807B-FD26E5D34322}" type="sibTrans" cxnId="{76773DA6-842D-448C-AAA9-70DCBB8D8B5C}">
      <dgm:prSet/>
      <dgm:spPr/>
      <dgm:t>
        <a:bodyPr/>
        <a:lstStyle/>
        <a:p>
          <a:endParaRPr lang="en-US"/>
        </a:p>
      </dgm:t>
    </dgm:pt>
    <dgm:pt modelId="{DD5F08A7-56D0-4CBC-86F3-1EABB6F9F42C}">
      <dgm:prSet/>
      <dgm:spPr/>
      <dgm:t>
        <a:bodyPr/>
        <a:lstStyle/>
        <a:p>
          <a:r>
            <a:rPr lang="fi-FI" b="1"/>
            <a:t>4 2000 000 000 $ GATES SÄÄTIÖ</a:t>
          </a:r>
          <a:endParaRPr lang="en-US"/>
        </a:p>
      </dgm:t>
    </dgm:pt>
    <dgm:pt modelId="{6EEF6C0F-49B6-47E3-8F95-C92EEDBAC048}" type="parTrans" cxnId="{EFE599B7-1662-4D9D-9CEE-AC23F1D17124}">
      <dgm:prSet/>
      <dgm:spPr/>
      <dgm:t>
        <a:bodyPr/>
        <a:lstStyle/>
        <a:p>
          <a:endParaRPr lang="en-US"/>
        </a:p>
      </dgm:t>
    </dgm:pt>
    <dgm:pt modelId="{209BC732-4E74-426D-B5EF-3DA356FAA9CA}" type="sibTrans" cxnId="{EFE599B7-1662-4D9D-9CEE-AC23F1D17124}">
      <dgm:prSet/>
      <dgm:spPr/>
      <dgm:t>
        <a:bodyPr/>
        <a:lstStyle/>
        <a:p>
          <a:endParaRPr lang="en-US"/>
        </a:p>
      </dgm:t>
    </dgm:pt>
    <dgm:pt modelId="{C49F77BF-9CF9-4F2B-88B7-3255C3B39912}">
      <dgm:prSet/>
      <dgm:spPr/>
      <dgm:t>
        <a:bodyPr/>
        <a:lstStyle/>
        <a:p>
          <a:r>
            <a:rPr lang="fi-FI" b="1" dirty="0"/>
            <a:t>1 500 000 000 $ ROTARY</a:t>
          </a:r>
          <a:endParaRPr lang="en-US" dirty="0"/>
        </a:p>
      </dgm:t>
    </dgm:pt>
    <dgm:pt modelId="{B2701E48-ED9D-45D1-B714-B1C52C6D20EA}" type="parTrans" cxnId="{662A7987-CCE7-46D6-8CF5-315C50002649}">
      <dgm:prSet/>
      <dgm:spPr/>
      <dgm:t>
        <a:bodyPr/>
        <a:lstStyle/>
        <a:p>
          <a:endParaRPr lang="en-US"/>
        </a:p>
      </dgm:t>
    </dgm:pt>
    <dgm:pt modelId="{1AC51BFA-3DEC-46BF-9E92-5208B622BD91}" type="sibTrans" cxnId="{662A7987-CCE7-46D6-8CF5-315C50002649}">
      <dgm:prSet/>
      <dgm:spPr/>
      <dgm:t>
        <a:bodyPr/>
        <a:lstStyle/>
        <a:p>
          <a:endParaRPr lang="en-US"/>
        </a:p>
      </dgm:t>
    </dgm:pt>
    <dgm:pt modelId="{6B6A5DEF-E298-419B-A7D8-9CCA5973E751}" type="pres">
      <dgm:prSet presAssocID="{0AD34AC5-5A22-42BA-920F-052D7ED8DE54}" presName="linear" presStyleCnt="0">
        <dgm:presLayoutVars>
          <dgm:animLvl val="lvl"/>
          <dgm:resizeHandles val="exact"/>
        </dgm:presLayoutVars>
      </dgm:prSet>
      <dgm:spPr/>
    </dgm:pt>
    <dgm:pt modelId="{2C85DB9C-73BE-4D8B-B3A1-8EC886C252F7}" type="pres">
      <dgm:prSet presAssocID="{760F54F8-B73E-4F4B-A18B-E417CD1A35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CB4EA60-4CAD-413A-8CBA-D50218D4060E}" type="pres">
      <dgm:prSet presAssocID="{04CF4A7E-026E-4B60-957D-26FA0201D72D}" presName="spacer" presStyleCnt="0"/>
      <dgm:spPr/>
    </dgm:pt>
    <dgm:pt modelId="{16ED2EBA-AB73-4EC2-BDF1-83441044469E}" type="pres">
      <dgm:prSet presAssocID="{37DFDAA1-703F-4929-8868-B90D8169EC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8B8117A-3C31-4BB6-B67F-0AB9B32C03D1}" type="pres">
      <dgm:prSet presAssocID="{DAD0B15F-6378-4C61-AFD6-E7F040F24F8D}" presName="spacer" presStyleCnt="0"/>
      <dgm:spPr/>
    </dgm:pt>
    <dgm:pt modelId="{069AC5DC-D9FD-4FFA-BF37-B2DE5A8F42D7}" type="pres">
      <dgm:prSet presAssocID="{BCB97F21-33B1-4CD3-9DF4-8333663B28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D91582-62B6-4F93-A36A-222EF1BE496F}" type="pres">
      <dgm:prSet presAssocID="{5DA0B4A3-AAE0-42B5-9B5D-CCF581FB7689}" presName="spacer" presStyleCnt="0"/>
      <dgm:spPr/>
    </dgm:pt>
    <dgm:pt modelId="{F80D03E7-0153-42F7-B791-770244214E9B}" type="pres">
      <dgm:prSet presAssocID="{72352DC3-B8F2-4704-AD6D-6D06A4D304D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4944D5A-E3C0-46E4-9CF9-94CA795BC3FC}" type="pres">
      <dgm:prSet presAssocID="{39456702-BD14-4013-807B-FD26E5D34322}" presName="spacer" presStyleCnt="0"/>
      <dgm:spPr/>
    </dgm:pt>
    <dgm:pt modelId="{5F94B8A8-908C-42F8-ACFA-97265CB210E8}" type="pres">
      <dgm:prSet presAssocID="{DD5F08A7-56D0-4CBC-86F3-1EABB6F9F42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025B865-391D-4D05-9447-E123C702CF44}" type="pres">
      <dgm:prSet presAssocID="{209BC732-4E74-426D-B5EF-3DA356FAA9CA}" presName="spacer" presStyleCnt="0"/>
      <dgm:spPr/>
    </dgm:pt>
    <dgm:pt modelId="{48306808-D253-442F-88DD-673C273A9349}" type="pres">
      <dgm:prSet presAssocID="{C49F77BF-9CF9-4F2B-88B7-3255C3B3991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88BB808-D9C3-4C04-BFA8-BBFF084FCFC4}" type="presOf" srcId="{DD5F08A7-56D0-4CBC-86F3-1EABB6F9F42C}" destId="{5F94B8A8-908C-42F8-ACFA-97265CB210E8}" srcOrd="0" destOrd="0" presId="urn:microsoft.com/office/officeart/2005/8/layout/vList2"/>
    <dgm:cxn modelId="{5038BF14-B771-45CF-8EE1-9D9CF33BAE0C}" type="presOf" srcId="{37DFDAA1-703F-4929-8868-B90D8169EC7A}" destId="{16ED2EBA-AB73-4EC2-BDF1-83441044469E}" srcOrd="0" destOrd="0" presId="urn:microsoft.com/office/officeart/2005/8/layout/vList2"/>
    <dgm:cxn modelId="{8AE5F023-0F5B-42E3-B2C1-2B9FE231E1D3}" type="presOf" srcId="{BCB97F21-33B1-4CD3-9DF4-8333663B2814}" destId="{069AC5DC-D9FD-4FFA-BF37-B2DE5A8F42D7}" srcOrd="0" destOrd="0" presId="urn:microsoft.com/office/officeart/2005/8/layout/vList2"/>
    <dgm:cxn modelId="{AA1F6549-1500-458E-B99F-98FB10750373}" type="presOf" srcId="{72352DC3-B8F2-4704-AD6D-6D06A4D304D4}" destId="{F80D03E7-0153-42F7-B791-770244214E9B}" srcOrd="0" destOrd="0" presId="urn:microsoft.com/office/officeart/2005/8/layout/vList2"/>
    <dgm:cxn modelId="{662A7987-CCE7-46D6-8CF5-315C50002649}" srcId="{0AD34AC5-5A22-42BA-920F-052D7ED8DE54}" destId="{C49F77BF-9CF9-4F2B-88B7-3255C3B39912}" srcOrd="5" destOrd="0" parTransId="{B2701E48-ED9D-45D1-B714-B1C52C6D20EA}" sibTransId="{1AC51BFA-3DEC-46BF-9E92-5208B622BD91}"/>
    <dgm:cxn modelId="{5460B88D-82D9-49BA-863C-56F305BBD40A}" type="presOf" srcId="{760F54F8-B73E-4F4B-A18B-E417CD1A355C}" destId="{2C85DB9C-73BE-4D8B-B3A1-8EC886C252F7}" srcOrd="0" destOrd="0" presId="urn:microsoft.com/office/officeart/2005/8/layout/vList2"/>
    <dgm:cxn modelId="{B0EBCA9B-051D-4043-A523-A81DDE5E8F0E}" srcId="{0AD34AC5-5A22-42BA-920F-052D7ED8DE54}" destId="{BCB97F21-33B1-4CD3-9DF4-8333663B2814}" srcOrd="2" destOrd="0" parTransId="{09F7EAE9-7B73-433B-95C9-19779B4BE918}" sibTransId="{5DA0B4A3-AAE0-42B5-9B5D-CCF581FB7689}"/>
    <dgm:cxn modelId="{76773DA6-842D-448C-AAA9-70DCBB8D8B5C}" srcId="{0AD34AC5-5A22-42BA-920F-052D7ED8DE54}" destId="{72352DC3-B8F2-4704-AD6D-6D06A4D304D4}" srcOrd="3" destOrd="0" parTransId="{1D7E101F-1AF2-4BF4-8649-277D0E66E653}" sibTransId="{39456702-BD14-4013-807B-FD26E5D34322}"/>
    <dgm:cxn modelId="{D124B5B6-8ACE-4369-A0A5-A05E212BE026}" srcId="{0AD34AC5-5A22-42BA-920F-052D7ED8DE54}" destId="{760F54F8-B73E-4F4B-A18B-E417CD1A355C}" srcOrd="0" destOrd="0" parTransId="{37788F07-DF0B-4BF1-8BBB-FB4048DE8BB6}" sibTransId="{04CF4A7E-026E-4B60-957D-26FA0201D72D}"/>
    <dgm:cxn modelId="{EFE599B7-1662-4D9D-9CEE-AC23F1D17124}" srcId="{0AD34AC5-5A22-42BA-920F-052D7ED8DE54}" destId="{DD5F08A7-56D0-4CBC-86F3-1EABB6F9F42C}" srcOrd="4" destOrd="0" parTransId="{6EEF6C0F-49B6-47E3-8F95-C92EEDBAC048}" sibTransId="{209BC732-4E74-426D-B5EF-3DA356FAA9CA}"/>
    <dgm:cxn modelId="{01BAB7CE-1542-40BE-A259-1C0720E9FD40}" type="presOf" srcId="{0AD34AC5-5A22-42BA-920F-052D7ED8DE54}" destId="{6B6A5DEF-E298-419B-A7D8-9CCA5973E751}" srcOrd="0" destOrd="0" presId="urn:microsoft.com/office/officeart/2005/8/layout/vList2"/>
    <dgm:cxn modelId="{62B63DE2-1363-47F0-9CC9-CAB0829CE907}" srcId="{0AD34AC5-5A22-42BA-920F-052D7ED8DE54}" destId="{37DFDAA1-703F-4929-8868-B90D8169EC7A}" srcOrd="1" destOrd="0" parTransId="{F6DA7E54-3965-4A55-B093-C8F90FCD23F5}" sibTransId="{DAD0B15F-6378-4C61-AFD6-E7F040F24F8D}"/>
    <dgm:cxn modelId="{05F43DFA-56D6-4E29-98DA-08B5A0C883E9}" type="presOf" srcId="{C49F77BF-9CF9-4F2B-88B7-3255C3B39912}" destId="{48306808-D253-442F-88DD-673C273A9349}" srcOrd="0" destOrd="0" presId="urn:microsoft.com/office/officeart/2005/8/layout/vList2"/>
    <dgm:cxn modelId="{A24191C8-EDE2-43AC-878F-7787907D19FD}" type="presParOf" srcId="{6B6A5DEF-E298-419B-A7D8-9CCA5973E751}" destId="{2C85DB9C-73BE-4D8B-B3A1-8EC886C252F7}" srcOrd="0" destOrd="0" presId="urn:microsoft.com/office/officeart/2005/8/layout/vList2"/>
    <dgm:cxn modelId="{4BE2C4EA-AFEF-4004-96A3-49E87C21E983}" type="presParOf" srcId="{6B6A5DEF-E298-419B-A7D8-9CCA5973E751}" destId="{8CB4EA60-4CAD-413A-8CBA-D50218D4060E}" srcOrd="1" destOrd="0" presId="urn:microsoft.com/office/officeart/2005/8/layout/vList2"/>
    <dgm:cxn modelId="{DF060849-7456-4CFE-95BD-8D2794A0D625}" type="presParOf" srcId="{6B6A5DEF-E298-419B-A7D8-9CCA5973E751}" destId="{16ED2EBA-AB73-4EC2-BDF1-83441044469E}" srcOrd="2" destOrd="0" presId="urn:microsoft.com/office/officeart/2005/8/layout/vList2"/>
    <dgm:cxn modelId="{2546A03C-74B3-457F-BD2B-7C35FE604E00}" type="presParOf" srcId="{6B6A5DEF-E298-419B-A7D8-9CCA5973E751}" destId="{E8B8117A-3C31-4BB6-B67F-0AB9B32C03D1}" srcOrd="3" destOrd="0" presId="urn:microsoft.com/office/officeart/2005/8/layout/vList2"/>
    <dgm:cxn modelId="{C75644DD-347D-42FD-93AB-6749755785E1}" type="presParOf" srcId="{6B6A5DEF-E298-419B-A7D8-9CCA5973E751}" destId="{069AC5DC-D9FD-4FFA-BF37-B2DE5A8F42D7}" srcOrd="4" destOrd="0" presId="urn:microsoft.com/office/officeart/2005/8/layout/vList2"/>
    <dgm:cxn modelId="{9B5EA754-6926-4DA2-BA65-6BD3E8312AC4}" type="presParOf" srcId="{6B6A5DEF-E298-419B-A7D8-9CCA5973E751}" destId="{75D91582-62B6-4F93-A36A-222EF1BE496F}" srcOrd="5" destOrd="0" presId="urn:microsoft.com/office/officeart/2005/8/layout/vList2"/>
    <dgm:cxn modelId="{1E2F6B31-BEF9-4267-BD10-A0B5A6D87ECA}" type="presParOf" srcId="{6B6A5DEF-E298-419B-A7D8-9CCA5973E751}" destId="{F80D03E7-0153-42F7-B791-770244214E9B}" srcOrd="6" destOrd="0" presId="urn:microsoft.com/office/officeart/2005/8/layout/vList2"/>
    <dgm:cxn modelId="{587D6957-761B-4E23-8995-BAE30F65D054}" type="presParOf" srcId="{6B6A5DEF-E298-419B-A7D8-9CCA5973E751}" destId="{14944D5A-E3C0-46E4-9CF9-94CA795BC3FC}" srcOrd="7" destOrd="0" presId="urn:microsoft.com/office/officeart/2005/8/layout/vList2"/>
    <dgm:cxn modelId="{4F446ED7-770A-455F-830A-68AD4BD02459}" type="presParOf" srcId="{6B6A5DEF-E298-419B-A7D8-9CCA5973E751}" destId="{5F94B8A8-908C-42F8-ACFA-97265CB210E8}" srcOrd="8" destOrd="0" presId="urn:microsoft.com/office/officeart/2005/8/layout/vList2"/>
    <dgm:cxn modelId="{C4EC5D0B-4F79-4302-BB6D-4493C08B984D}" type="presParOf" srcId="{6B6A5DEF-E298-419B-A7D8-9CCA5973E751}" destId="{6025B865-391D-4D05-9447-E123C702CF44}" srcOrd="9" destOrd="0" presId="urn:microsoft.com/office/officeart/2005/8/layout/vList2"/>
    <dgm:cxn modelId="{ABF69980-C98E-42D1-9783-8C66A3B92B2B}" type="presParOf" srcId="{6B6A5DEF-E298-419B-A7D8-9CCA5973E751}" destId="{48306808-D253-442F-88DD-673C273A93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868414-891A-4741-BC47-328B4F8482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30B5F5-07D9-4CE7-870E-651505127EEE}">
      <dgm:prSet/>
      <dgm:spPr/>
      <dgm:t>
        <a:bodyPr/>
        <a:lstStyle/>
        <a:p>
          <a:r>
            <a:rPr lang="fi-FI"/>
            <a:t>1 2000 000 JÄSENTÄ</a:t>
          </a:r>
          <a:endParaRPr lang="en-US"/>
        </a:p>
      </dgm:t>
    </dgm:pt>
    <dgm:pt modelId="{08C29561-5C98-45EE-9404-9C7715F5CD18}" type="parTrans" cxnId="{BBB35870-D5DF-4CCE-9562-4D1B9122CFB6}">
      <dgm:prSet/>
      <dgm:spPr/>
      <dgm:t>
        <a:bodyPr/>
        <a:lstStyle/>
        <a:p>
          <a:endParaRPr lang="en-US"/>
        </a:p>
      </dgm:t>
    </dgm:pt>
    <dgm:pt modelId="{82A52075-1E2A-4F6E-8C94-E0FF99D57E2A}" type="sibTrans" cxnId="{BBB35870-D5DF-4CCE-9562-4D1B9122CFB6}">
      <dgm:prSet/>
      <dgm:spPr/>
      <dgm:t>
        <a:bodyPr/>
        <a:lstStyle/>
        <a:p>
          <a:endParaRPr lang="en-US"/>
        </a:p>
      </dgm:t>
    </dgm:pt>
    <dgm:pt modelId="{3BCFAB8E-25D6-4B64-B2AF-6C25A7D55E55}">
      <dgm:prSet/>
      <dgm:spPr/>
      <dgm:t>
        <a:bodyPr/>
        <a:lstStyle/>
        <a:p>
          <a:r>
            <a:rPr lang="fi-FI" dirty="0"/>
            <a:t>JÄSENILTÄ HALUTTU TUKI POLION ESTOON 50 MUS$/V</a:t>
          </a:r>
          <a:endParaRPr lang="en-US" dirty="0"/>
        </a:p>
      </dgm:t>
    </dgm:pt>
    <dgm:pt modelId="{D89C15C9-CCE1-4A88-B6B2-46E19B149538}" type="parTrans" cxnId="{6E0373CE-3DB8-4310-A988-40F9C08CB724}">
      <dgm:prSet/>
      <dgm:spPr/>
      <dgm:t>
        <a:bodyPr/>
        <a:lstStyle/>
        <a:p>
          <a:endParaRPr lang="en-US"/>
        </a:p>
      </dgm:t>
    </dgm:pt>
    <dgm:pt modelId="{C8CAAF1E-9EAA-483B-83ED-622450B2118C}" type="sibTrans" cxnId="{6E0373CE-3DB8-4310-A988-40F9C08CB724}">
      <dgm:prSet/>
      <dgm:spPr/>
      <dgm:t>
        <a:bodyPr/>
        <a:lstStyle/>
        <a:p>
          <a:endParaRPr lang="en-US"/>
        </a:p>
      </dgm:t>
    </dgm:pt>
    <dgm:pt modelId="{8FAD8F10-CC86-46D0-9D57-C69B78194228}">
      <dgm:prSet/>
      <dgm:spPr/>
      <dgm:t>
        <a:bodyPr/>
        <a:lstStyle/>
        <a:p>
          <a:r>
            <a:rPr lang="fi-FI" dirty="0"/>
            <a:t>TUKI / JÄSEN  42 US$ = 35 €/V</a:t>
          </a:r>
          <a:endParaRPr lang="en-US" dirty="0"/>
        </a:p>
      </dgm:t>
    </dgm:pt>
    <dgm:pt modelId="{1ABBEB58-341A-415A-943C-2B68483B8807}" type="parTrans" cxnId="{B8B52AAD-D26E-439D-A0A0-50AC24B0BF1A}">
      <dgm:prSet/>
      <dgm:spPr/>
      <dgm:t>
        <a:bodyPr/>
        <a:lstStyle/>
        <a:p>
          <a:endParaRPr lang="en-US"/>
        </a:p>
      </dgm:t>
    </dgm:pt>
    <dgm:pt modelId="{563B998F-2C28-4092-85EA-F8501D3C7736}" type="sibTrans" cxnId="{B8B52AAD-D26E-439D-A0A0-50AC24B0BF1A}">
      <dgm:prSet/>
      <dgm:spPr/>
      <dgm:t>
        <a:bodyPr/>
        <a:lstStyle/>
        <a:p>
          <a:endParaRPr lang="en-US"/>
        </a:p>
      </dgm:t>
    </dgm:pt>
    <dgm:pt modelId="{9EAEFF57-7CA0-487D-A109-E21DE171630C}" type="pres">
      <dgm:prSet presAssocID="{11868414-891A-4741-BC47-328B4F84828C}" presName="linear" presStyleCnt="0">
        <dgm:presLayoutVars>
          <dgm:animLvl val="lvl"/>
          <dgm:resizeHandles val="exact"/>
        </dgm:presLayoutVars>
      </dgm:prSet>
      <dgm:spPr/>
    </dgm:pt>
    <dgm:pt modelId="{2417E5A7-5ADE-471A-8B54-BD6B749090FA}" type="pres">
      <dgm:prSet presAssocID="{2030B5F5-07D9-4CE7-870E-651505127E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E4486B-0FAA-48F6-BB43-8E7FE051F644}" type="pres">
      <dgm:prSet presAssocID="{82A52075-1E2A-4F6E-8C94-E0FF99D57E2A}" presName="spacer" presStyleCnt="0"/>
      <dgm:spPr/>
    </dgm:pt>
    <dgm:pt modelId="{28B6D810-B57E-4A22-9489-6B46B7E5A38F}" type="pres">
      <dgm:prSet presAssocID="{3BCFAB8E-25D6-4B64-B2AF-6C25A7D55E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9357BA-99B1-4908-B608-03A2C87D0DD0}" type="pres">
      <dgm:prSet presAssocID="{C8CAAF1E-9EAA-483B-83ED-622450B2118C}" presName="spacer" presStyleCnt="0"/>
      <dgm:spPr/>
    </dgm:pt>
    <dgm:pt modelId="{97EA5C9A-EE71-42AF-8033-7E3174410BB4}" type="pres">
      <dgm:prSet presAssocID="{8FAD8F10-CC86-46D0-9D57-C69B781942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A4756C-D55A-45AC-AFA5-5BA5FEA7546D}" type="presOf" srcId="{3BCFAB8E-25D6-4B64-B2AF-6C25A7D55E55}" destId="{28B6D810-B57E-4A22-9489-6B46B7E5A38F}" srcOrd="0" destOrd="0" presId="urn:microsoft.com/office/officeart/2005/8/layout/vList2"/>
    <dgm:cxn modelId="{BBB35870-D5DF-4CCE-9562-4D1B9122CFB6}" srcId="{11868414-891A-4741-BC47-328B4F84828C}" destId="{2030B5F5-07D9-4CE7-870E-651505127EEE}" srcOrd="0" destOrd="0" parTransId="{08C29561-5C98-45EE-9404-9C7715F5CD18}" sibTransId="{82A52075-1E2A-4F6E-8C94-E0FF99D57E2A}"/>
    <dgm:cxn modelId="{73AAFB58-E9B6-48B2-9053-4C90B566B820}" type="presOf" srcId="{2030B5F5-07D9-4CE7-870E-651505127EEE}" destId="{2417E5A7-5ADE-471A-8B54-BD6B749090FA}" srcOrd="0" destOrd="0" presId="urn:microsoft.com/office/officeart/2005/8/layout/vList2"/>
    <dgm:cxn modelId="{B8B52AAD-D26E-439D-A0A0-50AC24B0BF1A}" srcId="{11868414-891A-4741-BC47-328B4F84828C}" destId="{8FAD8F10-CC86-46D0-9D57-C69B78194228}" srcOrd="2" destOrd="0" parTransId="{1ABBEB58-341A-415A-943C-2B68483B8807}" sibTransId="{563B998F-2C28-4092-85EA-F8501D3C7736}"/>
    <dgm:cxn modelId="{6E0373CE-3DB8-4310-A988-40F9C08CB724}" srcId="{11868414-891A-4741-BC47-328B4F84828C}" destId="{3BCFAB8E-25D6-4B64-B2AF-6C25A7D55E55}" srcOrd="1" destOrd="0" parTransId="{D89C15C9-CCE1-4A88-B6B2-46E19B149538}" sibTransId="{C8CAAF1E-9EAA-483B-83ED-622450B2118C}"/>
    <dgm:cxn modelId="{F2A92EEA-8DC1-438E-9779-4E4E6A79D5EE}" type="presOf" srcId="{8FAD8F10-CC86-46D0-9D57-C69B78194228}" destId="{97EA5C9A-EE71-42AF-8033-7E3174410BB4}" srcOrd="0" destOrd="0" presId="urn:microsoft.com/office/officeart/2005/8/layout/vList2"/>
    <dgm:cxn modelId="{20D268F5-A1C4-44DB-B307-B4AA78AE2AE7}" type="presOf" srcId="{11868414-891A-4741-BC47-328B4F84828C}" destId="{9EAEFF57-7CA0-487D-A109-E21DE171630C}" srcOrd="0" destOrd="0" presId="urn:microsoft.com/office/officeart/2005/8/layout/vList2"/>
    <dgm:cxn modelId="{5701233E-1DA2-4667-9B5B-DBD35BC7F9D2}" type="presParOf" srcId="{9EAEFF57-7CA0-487D-A109-E21DE171630C}" destId="{2417E5A7-5ADE-471A-8B54-BD6B749090FA}" srcOrd="0" destOrd="0" presId="urn:microsoft.com/office/officeart/2005/8/layout/vList2"/>
    <dgm:cxn modelId="{75DFEDB6-BA7D-494C-B437-98AFA045A24E}" type="presParOf" srcId="{9EAEFF57-7CA0-487D-A109-E21DE171630C}" destId="{B8E4486B-0FAA-48F6-BB43-8E7FE051F644}" srcOrd="1" destOrd="0" presId="urn:microsoft.com/office/officeart/2005/8/layout/vList2"/>
    <dgm:cxn modelId="{65DC56CE-6E5C-491D-BD9A-1DBC37E2734D}" type="presParOf" srcId="{9EAEFF57-7CA0-487D-A109-E21DE171630C}" destId="{28B6D810-B57E-4A22-9489-6B46B7E5A38F}" srcOrd="2" destOrd="0" presId="urn:microsoft.com/office/officeart/2005/8/layout/vList2"/>
    <dgm:cxn modelId="{4D268D74-F18D-4C8D-A6D7-B3F7250F94DF}" type="presParOf" srcId="{9EAEFF57-7CA0-487D-A109-E21DE171630C}" destId="{199357BA-99B1-4908-B608-03A2C87D0DD0}" srcOrd="3" destOrd="0" presId="urn:microsoft.com/office/officeart/2005/8/layout/vList2"/>
    <dgm:cxn modelId="{CD4BBB67-3CB1-425E-82DA-5226FC1823FF}" type="presParOf" srcId="{9EAEFF57-7CA0-487D-A109-E21DE171630C}" destId="{97EA5C9A-EE71-42AF-8033-7E3174410B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163A7-FF2C-42C7-955C-B589AC530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38A4A-E1AB-49F3-ACB7-585971EB194E}">
      <dgm:prSet/>
      <dgm:spPr/>
      <dgm:t>
        <a:bodyPr/>
        <a:lstStyle/>
        <a:p>
          <a:r>
            <a:rPr lang="fi-FI"/>
            <a:t>THE ROTARY FOUNDATION:</a:t>
          </a:r>
          <a:endParaRPr lang="en-US"/>
        </a:p>
      </dgm:t>
    </dgm:pt>
    <dgm:pt modelId="{9EEDA82A-C889-4E32-843E-DCE3AB3F71EB}" type="parTrans" cxnId="{D40C0DB6-7D80-468D-9390-FBAEB461197B}">
      <dgm:prSet/>
      <dgm:spPr/>
      <dgm:t>
        <a:bodyPr/>
        <a:lstStyle/>
        <a:p>
          <a:endParaRPr lang="en-US"/>
        </a:p>
      </dgm:t>
    </dgm:pt>
    <dgm:pt modelId="{260CD2E9-08B8-4317-8D02-99DC612AEA14}" type="sibTrans" cxnId="{D40C0DB6-7D80-468D-9390-FBAEB461197B}">
      <dgm:prSet/>
      <dgm:spPr/>
      <dgm:t>
        <a:bodyPr/>
        <a:lstStyle/>
        <a:p>
          <a:endParaRPr lang="en-US"/>
        </a:p>
      </dgm:t>
    </dgm:pt>
    <dgm:pt modelId="{F8CAD35C-2BDF-4552-8E0C-643DB2ABE217}">
      <dgm:prSet/>
      <dgm:spPr/>
      <dgm:t>
        <a:bodyPr/>
        <a:lstStyle/>
        <a:p>
          <a:r>
            <a:rPr lang="fi-FI" dirty="0"/>
            <a:t>- 20 % DDF ( piirin käyttöön palautettavasta rahoituksesta) suositellaan vahvasti osoittamaan vuosittain  Polio Plus rahastoon.</a:t>
          </a:r>
          <a:endParaRPr lang="en-US" dirty="0"/>
        </a:p>
      </dgm:t>
    </dgm:pt>
    <dgm:pt modelId="{0979BCF6-6A7A-486E-B8C4-65EDB784FEC5}" type="parTrans" cxnId="{477FF4D8-6110-4A16-8FA3-A1CA3EEE7E47}">
      <dgm:prSet/>
      <dgm:spPr/>
      <dgm:t>
        <a:bodyPr/>
        <a:lstStyle/>
        <a:p>
          <a:endParaRPr lang="en-US"/>
        </a:p>
      </dgm:t>
    </dgm:pt>
    <dgm:pt modelId="{C1CC98BB-99EF-4DF7-8497-5B629C014F44}" type="sibTrans" cxnId="{477FF4D8-6110-4A16-8FA3-A1CA3EEE7E47}">
      <dgm:prSet/>
      <dgm:spPr/>
      <dgm:t>
        <a:bodyPr/>
        <a:lstStyle/>
        <a:p>
          <a:endParaRPr lang="en-US"/>
        </a:p>
      </dgm:t>
    </dgm:pt>
    <dgm:pt modelId="{DA0C7EC6-4C74-47B6-A3B8-5C16C17C2155}">
      <dgm:prSet/>
      <dgm:spPr/>
      <dgm:t>
        <a:bodyPr/>
        <a:lstStyle/>
        <a:p>
          <a:r>
            <a:rPr lang="fi-FI" dirty="0"/>
            <a:t>Jokaista klubia kehotetaan tukemaan vuosittain Polio Plus   </a:t>
          </a:r>
        </a:p>
        <a:p>
          <a:r>
            <a:rPr lang="fi-FI" dirty="0"/>
            <a:t> rahastoa 1500 US$</a:t>
          </a:r>
          <a:endParaRPr lang="en-US" dirty="0"/>
        </a:p>
      </dgm:t>
    </dgm:pt>
    <dgm:pt modelId="{8234900D-1414-438E-8B9E-9AD7BCF76EF9}" type="parTrans" cxnId="{5787F040-7B5D-4BC1-9B56-2D9273D2F2A4}">
      <dgm:prSet/>
      <dgm:spPr/>
      <dgm:t>
        <a:bodyPr/>
        <a:lstStyle/>
        <a:p>
          <a:endParaRPr lang="en-US"/>
        </a:p>
      </dgm:t>
    </dgm:pt>
    <dgm:pt modelId="{8FE2826C-2204-4EA3-BE33-D3E0AC134F47}" type="sibTrans" cxnId="{5787F040-7B5D-4BC1-9B56-2D9273D2F2A4}">
      <dgm:prSet/>
      <dgm:spPr/>
      <dgm:t>
        <a:bodyPr/>
        <a:lstStyle/>
        <a:p>
          <a:endParaRPr lang="en-US"/>
        </a:p>
      </dgm:t>
    </dgm:pt>
    <dgm:pt modelId="{5F7775A1-69D8-465F-8036-10A14749DBDA}">
      <dgm:prSet/>
      <dgm:spPr/>
      <dgm:t>
        <a:bodyPr/>
        <a:lstStyle/>
        <a:p>
          <a:r>
            <a:rPr lang="fi-FI" dirty="0"/>
            <a:t>Maailman Rahastosta siirretään tarvittaessa puuttuva summa Polio Plus rahastoon</a:t>
          </a:r>
          <a:endParaRPr lang="en-US" dirty="0"/>
        </a:p>
      </dgm:t>
    </dgm:pt>
    <dgm:pt modelId="{FFAD958D-6CFC-42E4-9025-A97110398AA4}" type="parTrans" cxnId="{EF4CF631-B043-45EC-958E-366FEB6471AA}">
      <dgm:prSet/>
      <dgm:spPr/>
      <dgm:t>
        <a:bodyPr/>
        <a:lstStyle/>
        <a:p>
          <a:endParaRPr lang="en-US"/>
        </a:p>
      </dgm:t>
    </dgm:pt>
    <dgm:pt modelId="{BFD8C4A5-049B-458A-AC3B-1C3C4CBD86F7}" type="sibTrans" cxnId="{EF4CF631-B043-45EC-958E-366FEB6471AA}">
      <dgm:prSet/>
      <dgm:spPr/>
      <dgm:t>
        <a:bodyPr/>
        <a:lstStyle/>
        <a:p>
          <a:endParaRPr lang="en-US"/>
        </a:p>
      </dgm:t>
    </dgm:pt>
    <dgm:pt modelId="{6BE4AD84-17F7-42D3-8620-2F49CCFC95A5}" type="pres">
      <dgm:prSet presAssocID="{340163A7-FF2C-42C7-955C-B589AC530BC0}" presName="linear" presStyleCnt="0">
        <dgm:presLayoutVars>
          <dgm:animLvl val="lvl"/>
          <dgm:resizeHandles val="exact"/>
        </dgm:presLayoutVars>
      </dgm:prSet>
      <dgm:spPr/>
    </dgm:pt>
    <dgm:pt modelId="{4B7BCE09-834A-4685-9D3C-56903B6A2107}" type="pres">
      <dgm:prSet presAssocID="{00038A4A-E1AB-49F3-ACB7-585971EB19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7457E4-1D54-45F3-A005-BF68705A0785}" type="pres">
      <dgm:prSet presAssocID="{260CD2E9-08B8-4317-8D02-99DC612AEA14}" presName="spacer" presStyleCnt="0"/>
      <dgm:spPr/>
    </dgm:pt>
    <dgm:pt modelId="{93B8B436-A73D-47AB-8723-7B2E110AA871}" type="pres">
      <dgm:prSet presAssocID="{F8CAD35C-2BDF-4552-8E0C-643DB2ABE2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08BF6C-34F3-4043-B64D-06A3B0F8718F}" type="pres">
      <dgm:prSet presAssocID="{C1CC98BB-99EF-4DF7-8497-5B629C014F44}" presName="spacer" presStyleCnt="0"/>
      <dgm:spPr/>
    </dgm:pt>
    <dgm:pt modelId="{DD79823D-A66B-49CE-96F9-1EE37B87DC74}" type="pres">
      <dgm:prSet presAssocID="{DA0C7EC6-4C74-47B6-A3B8-5C16C17C21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A3E542-D380-4BB9-9F65-A06AADF2ED15}" type="pres">
      <dgm:prSet presAssocID="{8FE2826C-2204-4EA3-BE33-D3E0AC134F47}" presName="spacer" presStyleCnt="0"/>
      <dgm:spPr/>
    </dgm:pt>
    <dgm:pt modelId="{3DFB7E5D-3A16-4549-B4FE-10AD5CE222DF}" type="pres">
      <dgm:prSet presAssocID="{5F7775A1-69D8-465F-8036-10A14749DB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A3961B-798C-493C-9BC3-C75C826E5EF5}" type="presOf" srcId="{DA0C7EC6-4C74-47B6-A3B8-5C16C17C2155}" destId="{DD79823D-A66B-49CE-96F9-1EE37B87DC74}" srcOrd="0" destOrd="0" presId="urn:microsoft.com/office/officeart/2005/8/layout/vList2"/>
    <dgm:cxn modelId="{EF4CF631-B043-45EC-958E-366FEB6471AA}" srcId="{340163A7-FF2C-42C7-955C-B589AC530BC0}" destId="{5F7775A1-69D8-465F-8036-10A14749DBDA}" srcOrd="3" destOrd="0" parTransId="{FFAD958D-6CFC-42E4-9025-A97110398AA4}" sibTransId="{BFD8C4A5-049B-458A-AC3B-1C3C4CBD86F7}"/>
    <dgm:cxn modelId="{5787F040-7B5D-4BC1-9B56-2D9273D2F2A4}" srcId="{340163A7-FF2C-42C7-955C-B589AC530BC0}" destId="{DA0C7EC6-4C74-47B6-A3B8-5C16C17C2155}" srcOrd="2" destOrd="0" parTransId="{8234900D-1414-438E-8B9E-9AD7BCF76EF9}" sibTransId="{8FE2826C-2204-4EA3-BE33-D3E0AC134F47}"/>
    <dgm:cxn modelId="{D7C8FF67-8DB0-4435-ACE1-BDD7E6028361}" type="presOf" srcId="{340163A7-FF2C-42C7-955C-B589AC530BC0}" destId="{6BE4AD84-17F7-42D3-8620-2F49CCFC95A5}" srcOrd="0" destOrd="0" presId="urn:microsoft.com/office/officeart/2005/8/layout/vList2"/>
    <dgm:cxn modelId="{99196D4D-1A75-412A-924E-A193DFE69CF1}" type="presOf" srcId="{F8CAD35C-2BDF-4552-8E0C-643DB2ABE217}" destId="{93B8B436-A73D-47AB-8723-7B2E110AA871}" srcOrd="0" destOrd="0" presId="urn:microsoft.com/office/officeart/2005/8/layout/vList2"/>
    <dgm:cxn modelId="{A041C879-5B72-42ED-B8CA-84F98B7736CB}" type="presOf" srcId="{00038A4A-E1AB-49F3-ACB7-585971EB194E}" destId="{4B7BCE09-834A-4685-9D3C-56903B6A2107}" srcOrd="0" destOrd="0" presId="urn:microsoft.com/office/officeart/2005/8/layout/vList2"/>
    <dgm:cxn modelId="{875AFE92-49D9-4440-8452-50A63C282D6B}" type="presOf" srcId="{5F7775A1-69D8-465F-8036-10A14749DBDA}" destId="{3DFB7E5D-3A16-4549-B4FE-10AD5CE222DF}" srcOrd="0" destOrd="0" presId="urn:microsoft.com/office/officeart/2005/8/layout/vList2"/>
    <dgm:cxn modelId="{D40C0DB6-7D80-468D-9390-FBAEB461197B}" srcId="{340163A7-FF2C-42C7-955C-B589AC530BC0}" destId="{00038A4A-E1AB-49F3-ACB7-585971EB194E}" srcOrd="0" destOrd="0" parTransId="{9EEDA82A-C889-4E32-843E-DCE3AB3F71EB}" sibTransId="{260CD2E9-08B8-4317-8D02-99DC612AEA14}"/>
    <dgm:cxn modelId="{477FF4D8-6110-4A16-8FA3-A1CA3EEE7E47}" srcId="{340163A7-FF2C-42C7-955C-B589AC530BC0}" destId="{F8CAD35C-2BDF-4552-8E0C-643DB2ABE217}" srcOrd="1" destOrd="0" parTransId="{0979BCF6-6A7A-486E-B8C4-65EDB784FEC5}" sibTransId="{C1CC98BB-99EF-4DF7-8497-5B629C014F44}"/>
    <dgm:cxn modelId="{50D5F1A3-637D-40D9-8DA6-9270B1C80FBF}" type="presParOf" srcId="{6BE4AD84-17F7-42D3-8620-2F49CCFC95A5}" destId="{4B7BCE09-834A-4685-9D3C-56903B6A2107}" srcOrd="0" destOrd="0" presId="urn:microsoft.com/office/officeart/2005/8/layout/vList2"/>
    <dgm:cxn modelId="{644F44EA-C333-4128-A8D2-D66E4CAB31B2}" type="presParOf" srcId="{6BE4AD84-17F7-42D3-8620-2F49CCFC95A5}" destId="{DF7457E4-1D54-45F3-A005-BF68705A0785}" srcOrd="1" destOrd="0" presId="urn:microsoft.com/office/officeart/2005/8/layout/vList2"/>
    <dgm:cxn modelId="{30DC4BF8-DB85-4675-9E55-02B5713B2250}" type="presParOf" srcId="{6BE4AD84-17F7-42D3-8620-2F49CCFC95A5}" destId="{93B8B436-A73D-47AB-8723-7B2E110AA871}" srcOrd="2" destOrd="0" presId="urn:microsoft.com/office/officeart/2005/8/layout/vList2"/>
    <dgm:cxn modelId="{9A841487-46DE-499A-AC11-AF0EAA500898}" type="presParOf" srcId="{6BE4AD84-17F7-42D3-8620-2F49CCFC95A5}" destId="{2E08BF6C-34F3-4043-B64D-06A3B0F8718F}" srcOrd="3" destOrd="0" presId="urn:microsoft.com/office/officeart/2005/8/layout/vList2"/>
    <dgm:cxn modelId="{9E7DFA85-F3CD-489F-AB83-5D620156FC9A}" type="presParOf" srcId="{6BE4AD84-17F7-42D3-8620-2F49CCFC95A5}" destId="{DD79823D-A66B-49CE-96F9-1EE37B87DC74}" srcOrd="4" destOrd="0" presId="urn:microsoft.com/office/officeart/2005/8/layout/vList2"/>
    <dgm:cxn modelId="{E9611459-8E48-4145-A7F2-BE2595D75362}" type="presParOf" srcId="{6BE4AD84-17F7-42D3-8620-2F49CCFC95A5}" destId="{C5A3E542-D380-4BB9-9F65-A06AADF2ED15}" srcOrd="5" destOrd="0" presId="urn:microsoft.com/office/officeart/2005/8/layout/vList2"/>
    <dgm:cxn modelId="{B87601FF-7B06-4B41-AFE0-9C6145DA707E}" type="presParOf" srcId="{6BE4AD84-17F7-42D3-8620-2F49CCFC95A5}" destId="{3DFB7E5D-3A16-4549-B4FE-10AD5CE222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471287-8661-48E8-9EDB-9E7BD6D204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6D0B69-13E9-4473-8EC5-482C158AA4FC}">
      <dgm:prSet/>
      <dgm:spPr/>
      <dgm:t>
        <a:bodyPr/>
        <a:lstStyle/>
        <a:p>
          <a:r>
            <a:rPr lang="fi-FI" dirty="0"/>
            <a:t>- KOROTETAAN JÄSENMAKSUN YHTEYDESSÄ TILITETTÄVÄÄ POLIO PLUS RAHASTO MAKSUA</a:t>
          </a:r>
          <a:endParaRPr lang="en-US" dirty="0"/>
        </a:p>
      </dgm:t>
    </dgm:pt>
    <dgm:pt modelId="{63F76AB4-87DA-4939-9227-EB85CED969C5}" type="parTrans" cxnId="{417E9634-4500-4777-9833-5B3DFE7D6E4B}">
      <dgm:prSet/>
      <dgm:spPr/>
      <dgm:t>
        <a:bodyPr/>
        <a:lstStyle/>
        <a:p>
          <a:endParaRPr lang="en-US"/>
        </a:p>
      </dgm:t>
    </dgm:pt>
    <dgm:pt modelId="{BD6892D8-BA32-4D6B-AB93-4073D701CE7D}" type="sibTrans" cxnId="{417E9634-4500-4777-9833-5B3DFE7D6E4B}">
      <dgm:prSet/>
      <dgm:spPr/>
      <dgm:t>
        <a:bodyPr/>
        <a:lstStyle/>
        <a:p>
          <a:endParaRPr lang="en-US"/>
        </a:p>
      </dgm:t>
    </dgm:pt>
    <dgm:pt modelId="{F619BD6A-8900-46DC-8B18-520E9A47CCBC}">
      <dgm:prSet/>
      <dgm:spPr/>
      <dgm:t>
        <a:bodyPr/>
        <a:lstStyle/>
        <a:p>
          <a:r>
            <a:rPr lang="fi-FI" dirty="0"/>
            <a:t>SIIRRETÄÄN PIIRIN VAROISTA POLIO PLUS RAHASTOON.</a:t>
          </a:r>
        </a:p>
        <a:p>
          <a:r>
            <a:rPr lang="en-US" dirty="0"/>
            <a:t>KERRYTTÄÄ SAMALLA PIIRIN PHF-PISTEITÄ</a:t>
          </a:r>
        </a:p>
      </dgm:t>
    </dgm:pt>
    <dgm:pt modelId="{71C867C7-FA80-424E-884C-B220700CDD3A}" type="parTrans" cxnId="{B1DB636B-3855-49A6-B4D6-3FE15F0A1A38}">
      <dgm:prSet/>
      <dgm:spPr/>
      <dgm:t>
        <a:bodyPr/>
        <a:lstStyle/>
        <a:p>
          <a:endParaRPr lang="en-US"/>
        </a:p>
      </dgm:t>
    </dgm:pt>
    <dgm:pt modelId="{EE9988BF-9632-4E5D-A7A6-0242CC2E0A7F}" type="sibTrans" cxnId="{B1DB636B-3855-49A6-B4D6-3FE15F0A1A38}">
      <dgm:prSet/>
      <dgm:spPr/>
      <dgm:t>
        <a:bodyPr/>
        <a:lstStyle/>
        <a:p>
          <a:endParaRPr lang="en-US"/>
        </a:p>
      </dgm:t>
    </dgm:pt>
    <dgm:pt modelId="{250224AA-6DFC-41C6-94B1-9E742C83B87D}" type="pres">
      <dgm:prSet presAssocID="{F5471287-8661-48E8-9EDB-9E7BD6D2049B}" presName="linear" presStyleCnt="0">
        <dgm:presLayoutVars>
          <dgm:animLvl val="lvl"/>
          <dgm:resizeHandles val="exact"/>
        </dgm:presLayoutVars>
      </dgm:prSet>
      <dgm:spPr/>
    </dgm:pt>
    <dgm:pt modelId="{B8922D12-52B3-4892-822F-B48FDCC845B5}" type="pres">
      <dgm:prSet presAssocID="{A06D0B69-13E9-4473-8EC5-482C158AA4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207D4C-941A-4172-A01B-0827F8FA80BE}" type="pres">
      <dgm:prSet presAssocID="{BD6892D8-BA32-4D6B-AB93-4073D701CE7D}" presName="spacer" presStyleCnt="0"/>
      <dgm:spPr/>
    </dgm:pt>
    <dgm:pt modelId="{8EC13501-D0B0-420D-BA0E-8BCDCB55770C}" type="pres">
      <dgm:prSet presAssocID="{F619BD6A-8900-46DC-8B18-520E9A47CCB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3DAC81C-2902-48B5-8170-126B8BC646D5}" type="presOf" srcId="{A06D0B69-13E9-4473-8EC5-482C158AA4FC}" destId="{B8922D12-52B3-4892-822F-B48FDCC845B5}" srcOrd="0" destOrd="0" presId="urn:microsoft.com/office/officeart/2005/8/layout/vList2"/>
    <dgm:cxn modelId="{417E9634-4500-4777-9833-5B3DFE7D6E4B}" srcId="{F5471287-8661-48E8-9EDB-9E7BD6D2049B}" destId="{A06D0B69-13E9-4473-8EC5-482C158AA4FC}" srcOrd="0" destOrd="0" parTransId="{63F76AB4-87DA-4939-9227-EB85CED969C5}" sibTransId="{BD6892D8-BA32-4D6B-AB93-4073D701CE7D}"/>
    <dgm:cxn modelId="{B1DB636B-3855-49A6-B4D6-3FE15F0A1A38}" srcId="{F5471287-8661-48E8-9EDB-9E7BD6D2049B}" destId="{F619BD6A-8900-46DC-8B18-520E9A47CCBC}" srcOrd="1" destOrd="0" parTransId="{71C867C7-FA80-424E-884C-B220700CDD3A}" sibTransId="{EE9988BF-9632-4E5D-A7A6-0242CC2E0A7F}"/>
    <dgm:cxn modelId="{D4EE16D6-8867-4B9C-93F3-8664708EBC24}" type="presOf" srcId="{F5471287-8661-48E8-9EDB-9E7BD6D2049B}" destId="{250224AA-6DFC-41C6-94B1-9E742C83B87D}" srcOrd="0" destOrd="0" presId="urn:microsoft.com/office/officeart/2005/8/layout/vList2"/>
    <dgm:cxn modelId="{D0FB81F2-89A5-4622-B598-2C1A76998EC1}" type="presOf" srcId="{F619BD6A-8900-46DC-8B18-520E9A47CCBC}" destId="{8EC13501-D0B0-420D-BA0E-8BCDCB55770C}" srcOrd="0" destOrd="0" presId="urn:microsoft.com/office/officeart/2005/8/layout/vList2"/>
    <dgm:cxn modelId="{EC0C7C59-8181-4E45-9B42-F9F8B801B985}" type="presParOf" srcId="{250224AA-6DFC-41C6-94B1-9E742C83B87D}" destId="{B8922D12-52B3-4892-822F-B48FDCC845B5}" srcOrd="0" destOrd="0" presId="urn:microsoft.com/office/officeart/2005/8/layout/vList2"/>
    <dgm:cxn modelId="{C9C034BD-17A8-416A-8BD8-93FD00200A2D}" type="presParOf" srcId="{250224AA-6DFC-41C6-94B1-9E742C83B87D}" destId="{BB207D4C-941A-4172-A01B-0827F8FA80BE}" srcOrd="1" destOrd="0" presId="urn:microsoft.com/office/officeart/2005/8/layout/vList2"/>
    <dgm:cxn modelId="{200ADE62-6C6C-412F-8EDB-638B98A859B0}" type="presParOf" srcId="{250224AA-6DFC-41C6-94B1-9E742C83B87D}" destId="{8EC13501-D0B0-420D-BA0E-8BCDCB5577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BA1A1B-654A-4521-99E4-CBAB0B35842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886335-314B-45D3-8BBE-87FEFE4350F9}">
      <dgm:prSet/>
      <dgm:spPr/>
      <dgm:t>
        <a:bodyPr/>
        <a:lstStyle/>
        <a:p>
          <a:r>
            <a:rPr lang="fi-FI"/>
            <a:t>JÄRJESTÄÄ VARAINKERUU TAPAHTUMIA.</a:t>
          </a:r>
          <a:endParaRPr lang="en-US"/>
        </a:p>
      </dgm:t>
    </dgm:pt>
    <dgm:pt modelId="{34AF3971-E9D5-4C04-9889-ED0940DA5861}" type="parTrans" cxnId="{E4CB5C46-BC87-48E5-AAC1-EC9D237B6079}">
      <dgm:prSet/>
      <dgm:spPr/>
      <dgm:t>
        <a:bodyPr/>
        <a:lstStyle/>
        <a:p>
          <a:endParaRPr lang="en-US"/>
        </a:p>
      </dgm:t>
    </dgm:pt>
    <dgm:pt modelId="{02858956-9C68-49E2-8C08-D40D5B361DD4}" type="sibTrans" cxnId="{E4CB5C46-BC87-48E5-AAC1-EC9D237B6079}">
      <dgm:prSet/>
      <dgm:spPr/>
      <dgm:t>
        <a:bodyPr/>
        <a:lstStyle/>
        <a:p>
          <a:endParaRPr lang="en-US"/>
        </a:p>
      </dgm:t>
    </dgm:pt>
    <dgm:pt modelId="{F5BF883D-2BF8-4E69-917C-A5E8CF44D589}">
      <dgm:prSet/>
      <dgm:spPr/>
      <dgm:t>
        <a:bodyPr/>
        <a:lstStyle/>
        <a:p>
          <a:r>
            <a:rPr lang="fi-FI"/>
            <a:t>KLUBI KOKOUSTEN ARPAJAISTEN TAI RULETIN JNE TUOTTO POLION POISTOON.</a:t>
          </a:r>
          <a:endParaRPr lang="en-US"/>
        </a:p>
      </dgm:t>
    </dgm:pt>
    <dgm:pt modelId="{9030251C-9F47-4E2D-813C-C8ED993E86A2}" type="parTrans" cxnId="{130A2E35-BF45-458C-8485-509745B069FA}">
      <dgm:prSet/>
      <dgm:spPr/>
      <dgm:t>
        <a:bodyPr/>
        <a:lstStyle/>
        <a:p>
          <a:endParaRPr lang="en-US"/>
        </a:p>
      </dgm:t>
    </dgm:pt>
    <dgm:pt modelId="{91FE5BE7-68BE-494B-A264-6D88EA5B317E}" type="sibTrans" cxnId="{130A2E35-BF45-458C-8485-509745B069FA}">
      <dgm:prSet/>
      <dgm:spPr/>
      <dgm:t>
        <a:bodyPr/>
        <a:lstStyle/>
        <a:p>
          <a:endParaRPr lang="en-US"/>
        </a:p>
      </dgm:t>
    </dgm:pt>
    <dgm:pt modelId="{A2EC8FE4-017E-43E3-80CE-9986ACCC0BD3}">
      <dgm:prSet/>
      <dgm:spPr/>
      <dgm:t>
        <a:bodyPr/>
        <a:lstStyle/>
        <a:p>
          <a:r>
            <a:rPr lang="fi-FI" dirty="0"/>
            <a:t>LIITTÄÄ MY ROTARYYN KIRJATTAVIIN KLUBIN TAVOITTEISIIN POLIO PLUS RAHASTON TUKEMISEN</a:t>
          </a:r>
          <a:endParaRPr lang="en-US" dirty="0"/>
        </a:p>
      </dgm:t>
    </dgm:pt>
    <dgm:pt modelId="{D2D494BD-5CC8-499B-94BA-31FF185E364D}" type="parTrans" cxnId="{5D42B78D-4B70-41D8-94F5-EC90493D5985}">
      <dgm:prSet/>
      <dgm:spPr/>
      <dgm:t>
        <a:bodyPr/>
        <a:lstStyle/>
        <a:p>
          <a:endParaRPr lang="en-US"/>
        </a:p>
      </dgm:t>
    </dgm:pt>
    <dgm:pt modelId="{0995D292-8EA5-45C4-B48F-B4E3187C6F14}" type="sibTrans" cxnId="{5D42B78D-4B70-41D8-94F5-EC90493D5985}">
      <dgm:prSet/>
      <dgm:spPr/>
      <dgm:t>
        <a:bodyPr/>
        <a:lstStyle/>
        <a:p>
          <a:endParaRPr lang="en-US"/>
        </a:p>
      </dgm:t>
    </dgm:pt>
    <dgm:pt modelId="{706C1E11-FA6C-4898-B42C-A85518DE4BA1}">
      <dgm:prSet/>
      <dgm:spPr/>
      <dgm:t>
        <a:bodyPr/>
        <a:lstStyle/>
        <a:p>
          <a:r>
            <a:rPr lang="fi-FI" dirty="0"/>
            <a:t>SUORITTAA MONILAHJOITTAJA KAAVAKKEELLA 35 € TUEN JOKAISEN JÄSENEN PUOLESTA POLION POISTOON.</a:t>
          </a:r>
          <a:endParaRPr lang="en-US" dirty="0"/>
        </a:p>
      </dgm:t>
    </dgm:pt>
    <dgm:pt modelId="{01A62410-C8FF-40C9-972E-D8E17F09AB1E}" type="parTrans" cxnId="{3CA1BEA8-6F9C-4E00-B253-0D50C767EF03}">
      <dgm:prSet/>
      <dgm:spPr/>
      <dgm:t>
        <a:bodyPr/>
        <a:lstStyle/>
        <a:p>
          <a:endParaRPr lang="en-US"/>
        </a:p>
      </dgm:t>
    </dgm:pt>
    <dgm:pt modelId="{52B5C193-D0B0-46B9-ACF8-8C98D2DFD70D}" type="sibTrans" cxnId="{3CA1BEA8-6F9C-4E00-B253-0D50C767EF03}">
      <dgm:prSet/>
      <dgm:spPr/>
      <dgm:t>
        <a:bodyPr/>
        <a:lstStyle/>
        <a:p>
          <a:endParaRPr lang="en-US"/>
        </a:p>
      </dgm:t>
    </dgm:pt>
    <dgm:pt modelId="{F6FEA68E-FBD3-412F-9C37-327F32E7EAA4}">
      <dgm:prSet/>
      <dgm:spPr/>
      <dgm:t>
        <a:bodyPr/>
        <a:lstStyle/>
        <a:p>
          <a:r>
            <a:rPr lang="fi-FI"/>
            <a:t>JÄRJESTETÄÄN KLUBISSA KOULUTUSTA POLION POISTON TÄRKEYDESTÄ.</a:t>
          </a:r>
          <a:endParaRPr lang="en-US"/>
        </a:p>
      </dgm:t>
    </dgm:pt>
    <dgm:pt modelId="{A21EE1E2-C3EA-40B2-A699-EB0458181AD9}" type="parTrans" cxnId="{94D5F019-A082-4F91-A47E-F51F65BE1B1C}">
      <dgm:prSet/>
      <dgm:spPr/>
      <dgm:t>
        <a:bodyPr/>
        <a:lstStyle/>
        <a:p>
          <a:endParaRPr lang="en-US"/>
        </a:p>
      </dgm:t>
    </dgm:pt>
    <dgm:pt modelId="{AB83323C-1823-4F6B-8940-EA44BE2789D9}" type="sibTrans" cxnId="{94D5F019-A082-4F91-A47E-F51F65BE1B1C}">
      <dgm:prSet/>
      <dgm:spPr/>
      <dgm:t>
        <a:bodyPr/>
        <a:lstStyle/>
        <a:p>
          <a:endParaRPr lang="en-US"/>
        </a:p>
      </dgm:t>
    </dgm:pt>
    <dgm:pt modelId="{19E43613-B6BE-4687-8B42-3771E3BE68EF}" type="pres">
      <dgm:prSet presAssocID="{91BA1A1B-654A-4521-99E4-CBAB0B358421}" presName="linear" presStyleCnt="0">
        <dgm:presLayoutVars>
          <dgm:animLvl val="lvl"/>
          <dgm:resizeHandles val="exact"/>
        </dgm:presLayoutVars>
      </dgm:prSet>
      <dgm:spPr/>
    </dgm:pt>
    <dgm:pt modelId="{342883C6-8A08-4BA4-A1BD-F1B05E1C9A3D}" type="pres">
      <dgm:prSet presAssocID="{AF886335-314B-45D3-8BBE-87FEFE4350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626BC5-884D-4A4D-A295-B65CCC03DFF9}" type="pres">
      <dgm:prSet presAssocID="{02858956-9C68-49E2-8C08-D40D5B361DD4}" presName="spacer" presStyleCnt="0"/>
      <dgm:spPr/>
    </dgm:pt>
    <dgm:pt modelId="{EAFC129B-A14A-409A-A335-B9E643A02DF8}" type="pres">
      <dgm:prSet presAssocID="{F5BF883D-2BF8-4E69-917C-A5E8CF44D5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E1993B-4CFE-43B4-9CAA-06B30972EC2D}" type="pres">
      <dgm:prSet presAssocID="{91FE5BE7-68BE-494B-A264-6D88EA5B317E}" presName="spacer" presStyleCnt="0"/>
      <dgm:spPr/>
    </dgm:pt>
    <dgm:pt modelId="{2DFA7B9B-5B33-4A3F-9111-9DBB9EF5FE47}" type="pres">
      <dgm:prSet presAssocID="{A2EC8FE4-017E-43E3-80CE-9986ACCC0B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96CA00-FE42-4A14-B618-70C8476BCAB5}" type="pres">
      <dgm:prSet presAssocID="{0995D292-8EA5-45C4-B48F-B4E3187C6F14}" presName="spacer" presStyleCnt="0"/>
      <dgm:spPr/>
    </dgm:pt>
    <dgm:pt modelId="{8EF8DEC8-3C8F-48B9-ABFC-93C71CD4DFCE}" type="pres">
      <dgm:prSet presAssocID="{706C1E11-FA6C-4898-B42C-A85518DE4B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D849A5-4AD8-4675-A8FD-6BE6A1E78D03}" type="pres">
      <dgm:prSet presAssocID="{52B5C193-D0B0-46B9-ACF8-8C98D2DFD70D}" presName="spacer" presStyleCnt="0"/>
      <dgm:spPr/>
    </dgm:pt>
    <dgm:pt modelId="{5CE1D43F-8E30-45CF-B1DE-0AB3CD372DDB}" type="pres">
      <dgm:prSet presAssocID="{F6FEA68E-FBD3-412F-9C37-327F32E7EA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4D5F019-A082-4F91-A47E-F51F65BE1B1C}" srcId="{91BA1A1B-654A-4521-99E4-CBAB0B358421}" destId="{F6FEA68E-FBD3-412F-9C37-327F32E7EAA4}" srcOrd="4" destOrd="0" parTransId="{A21EE1E2-C3EA-40B2-A699-EB0458181AD9}" sibTransId="{AB83323C-1823-4F6B-8940-EA44BE2789D9}"/>
    <dgm:cxn modelId="{12263C25-64DE-4DEE-A854-8FB9DBE27F82}" type="presOf" srcId="{A2EC8FE4-017E-43E3-80CE-9986ACCC0BD3}" destId="{2DFA7B9B-5B33-4A3F-9111-9DBB9EF5FE47}" srcOrd="0" destOrd="0" presId="urn:microsoft.com/office/officeart/2005/8/layout/vList2"/>
    <dgm:cxn modelId="{53DD8E2B-D8AF-43E2-A161-FC6E775C0260}" type="presOf" srcId="{91BA1A1B-654A-4521-99E4-CBAB0B358421}" destId="{19E43613-B6BE-4687-8B42-3771E3BE68EF}" srcOrd="0" destOrd="0" presId="urn:microsoft.com/office/officeart/2005/8/layout/vList2"/>
    <dgm:cxn modelId="{4DF8EB33-6507-4C64-A517-65D4C535A724}" type="presOf" srcId="{706C1E11-FA6C-4898-B42C-A85518DE4BA1}" destId="{8EF8DEC8-3C8F-48B9-ABFC-93C71CD4DFCE}" srcOrd="0" destOrd="0" presId="urn:microsoft.com/office/officeart/2005/8/layout/vList2"/>
    <dgm:cxn modelId="{130A2E35-BF45-458C-8485-509745B069FA}" srcId="{91BA1A1B-654A-4521-99E4-CBAB0B358421}" destId="{F5BF883D-2BF8-4E69-917C-A5E8CF44D589}" srcOrd="1" destOrd="0" parTransId="{9030251C-9F47-4E2D-813C-C8ED993E86A2}" sibTransId="{91FE5BE7-68BE-494B-A264-6D88EA5B317E}"/>
    <dgm:cxn modelId="{0FFE263C-D23D-446A-ACB1-F9E8C679290D}" type="presOf" srcId="{F5BF883D-2BF8-4E69-917C-A5E8CF44D589}" destId="{EAFC129B-A14A-409A-A335-B9E643A02DF8}" srcOrd="0" destOrd="0" presId="urn:microsoft.com/office/officeart/2005/8/layout/vList2"/>
    <dgm:cxn modelId="{E4CB5C46-BC87-48E5-AAC1-EC9D237B6079}" srcId="{91BA1A1B-654A-4521-99E4-CBAB0B358421}" destId="{AF886335-314B-45D3-8BBE-87FEFE4350F9}" srcOrd="0" destOrd="0" parTransId="{34AF3971-E9D5-4C04-9889-ED0940DA5861}" sibTransId="{02858956-9C68-49E2-8C08-D40D5B361DD4}"/>
    <dgm:cxn modelId="{5D42B78D-4B70-41D8-94F5-EC90493D5985}" srcId="{91BA1A1B-654A-4521-99E4-CBAB0B358421}" destId="{A2EC8FE4-017E-43E3-80CE-9986ACCC0BD3}" srcOrd="2" destOrd="0" parTransId="{D2D494BD-5CC8-499B-94BA-31FF185E364D}" sibTransId="{0995D292-8EA5-45C4-B48F-B4E3187C6F14}"/>
    <dgm:cxn modelId="{F8228F97-9155-48B0-BEC3-DBBD4A2860D0}" type="presOf" srcId="{F6FEA68E-FBD3-412F-9C37-327F32E7EAA4}" destId="{5CE1D43F-8E30-45CF-B1DE-0AB3CD372DDB}" srcOrd="0" destOrd="0" presId="urn:microsoft.com/office/officeart/2005/8/layout/vList2"/>
    <dgm:cxn modelId="{3CA1BEA8-6F9C-4E00-B253-0D50C767EF03}" srcId="{91BA1A1B-654A-4521-99E4-CBAB0B358421}" destId="{706C1E11-FA6C-4898-B42C-A85518DE4BA1}" srcOrd="3" destOrd="0" parTransId="{01A62410-C8FF-40C9-972E-D8E17F09AB1E}" sibTransId="{52B5C193-D0B0-46B9-ACF8-8C98D2DFD70D}"/>
    <dgm:cxn modelId="{A4E9ADB5-0C9E-4781-8EB3-021F2B5C0314}" type="presOf" srcId="{AF886335-314B-45D3-8BBE-87FEFE4350F9}" destId="{342883C6-8A08-4BA4-A1BD-F1B05E1C9A3D}" srcOrd="0" destOrd="0" presId="urn:microsoft.com/office/officeart/2005/8/layout/vList2"/>
    <dgm:cxn modelId="{EE56C829-7C0F-49E3-ADD2-DB51627F932E}" type="presParOf" srcId="{19E43613-B6BE-4687-8B42-3771E3BE68EF}" destId="{342883C6-8A08-4BA4-A1BD-F1B05E1C9A3D}" srcOrd="0" destOrd="0" presId="urn:microsoft.com/office/officeart/2005/8/layout/vList2"/>
    <dgm:cxn modelId="{9F7C1EEC-29FA-4F70-90C0-2F1F48029FF3}" type="presParOf" srcId="{19E43613-B6BE-4687-8B42-3771E3BE68EF}" destId="{67626BC5-884D-4A4D-A295-B65CCC03DFF9}" srcOrd="1" destOrd="0" presId="urn:microsoft.com/office/officeart/2005/8/layout/vList2"/>
    <dgm:cxn modelId="{9440E2CE-0499-4EFB-A8EB-E20FC7422A4A}" type="presParOf" srcId="{19E43613-B6BE-4687-8B42-3771E3BE68EF}" destId="{EAFC129B-A14A-409A-A335-B9E643A02DF8}" srcOrd="2" destOrd="0" presId="urn:microsoft.com/office/officeart/2005/8/layout/vList2"/>
    <dgm:cxn modelId="{A98C50A8-C79F-4A8E-BD23-83CF4616E121}" type="presParOf" srcId="{19E43613-B6BE-4687-8B42-3771E3BE68EF}" destId="{4AE1993B-4CFE-43B4-9CAA-06B30972EC2D}" srcOrd="3" destOrd="0" presId="urn:microsoft.com/office/officeart/2005/8/layout/vList2"/>
    <dgm:cxn modelId="{419AB7F7-9AD3-44A8-B527-9B6D62E414E1}" type="presParOf" srcId="{19E43613-B6BE-4687-8B42-3771E3BE68EF}" destId="{2DFA7B9B-5B33-4A3F-9111-9DBB9EF5FE47}" srcOrd="4" destOrd="0" presId="urn:microsoft.com/office/officeart/2005/8/layout/vList2"/>
    <dgm:cxn modelId="{7BE3D1A5-A6AC-4F1B-9B80-3B04BDBD378E}" type="presParOf" srcId="{19E43613-B6BE-4687-8B42-3771E3BE68EF}" destId="{0396CA00-FE42-4A14-B618-70C8476BCAB5}" srcOrd="5" destOrd="0" presId="urn:microsoft.com/office/officeart/2005/8/layout/vList2"/>
    <dgm:cxn modelId="{746BE487-0360-484C-AC4C-54AD4547B5FB}" type="presParOf" srcId="{19E43613-B6BE-4687-8B42-3771E3BE68EF}" destId="{8EF8DEC8-3C8F-48B9-ABFC-93C71CD4DFCE}" srcOrd="6" destOrd="0" presId="urn:microsoft.com/office/officeart/2005/8/layout/vList2"/>
    <dgm:cxn modelId="{E65BB9CD-E424-4566-AAAE-1B64B74B4614}" type="presParOf" srcId="{19E43613-B6BE-4687-8B42-3771E3BE68EF}" destId="{65D849A5-4AD8-4675-A8FD-6BE6A1E78D03}" srcOrd="7" destOrd="0" presId="urn:microsoft.com/office/officeart/2005/8/layout/vList2"/>
    <dgm:cxn modelId="{E4B74917-3371-4FB2-A571-26AFF3C47FC2}" type="presParOf" srcId="{19E43613-B6BE-4687-8B42-3771E3BE68EF}" destId="{5CE1D43F-8E30-45CF-B1DE-0AB3CD372D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E10595-FAFB-4DF8-A57E-72FBB2F434D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156120-6F18-49D1-B3FE-1DDC59C0BC4D}">
      <dgm:prSet/>
      <dgm:spPr/>
      <dgm:t>
        <a:bodyPr/>
        <a:lstStyle/>
        <a:p>
          <a:r>
            <a:rPr lang="fi-FI" dirty="0"/>
            <a:t>TUKEE VUOSITTAIN  POLION POISTOA </a:t>
          </a:r>
        </a:p>
        <a:p>
          <a:r>
            <a:rPr lang="fi-FI" dirty="0"/>
            <a:t>35 €</a:t>
          </a:r>
          <a:endParaRPr lang="en-US" dirty="0"/>
        </a:p>
      </dgm:t>
    </dgm:pt>
    <dgm:pt modelId="{01A6EE8F-7AF1-4D15-BDF4-A697989158FB}" type="parTrans" cxnId="{33581B9F-06AF-40D5-88FD-C397F1BB776D}">
      <dgm:prSet/>
      <dgm:spPr/>
      <dgm:t>
        <a:bodyPr/>
        <a:lstStyle/>
        <a:p>
          <a:endParaRPr lang="en-US"/>
        </a:p>
      </dgm:t>
    </dgm:pt>
    <dgm:pt modelId="{270DEBFD-9AEE-4C1C-889F-E079C120986A}" type="sibTrans" cxnId="{33581B9F-06AF-40D5-88FD-C397F1BB776D}">
      <dgm:prSet/>
      <dgm:spPr/>
      <dgm:t>
        <a:bodyPr/>
        <a:lstStyle/>
        <a:p>
          <a:endParaRPr lang="en-US"/>
        </a:p>
      </dgm:t>
    </dgm:pt>
    <dgm:pt modelId="{D481026B-533C-4793-8885-1BAB7078E2F2}">
      <dgm:prSet/>
      <dgm:spPr/>
      <dgm:t>
        <a:bodyPr/>
        <a:lstStyle/>
        <a:p>
          <a:r>
            <a:rPr lang="fi-FI"/>
            <a:t>LIITTYY JÄSENEKSI POLIO PLUS SOCIETYYN</a:t>
          </a:r>
          <a:endParaRPr lang="en-US"/>
        </a:p>
      </dgm:t>
    </dgm:pt>
    <dgm:pt modelId="{12C16DF3-F6DC-428D-B6D7-5D3AB8D6A321}" type="parTrans" cxnId="{98A67ED1-ED48-430D-8220-FA58CBDAE070}">
      <dgm:prSet/>
      <dgm:spPr/>
      <dgm:t>
        <a:bodyPr/>
        <a:lstStyle/>
        <a:p>
          <a:endParaRPr lang="en-US"/>
        </a:p>
      </dgm:t>
    </dgm:pt>
    <dgm:pt modelId="{15ACFA92-7C3C-4B5E-929C-057DFF2B946F}" type="sibTrans" cxnId="{98A67ED1-ED48-430D-8220-FA58CBDAE070}">
      <dgm:prSet/>
      <dgm:spPr/>
      <dgm:t>
        <a:bodyPr/>
        <a:lstStyle/>
        <a:p>
          <a:endParaRPr lang="en-US"/>
        </a:p>
      </dgm:t>
    </dgm:pt>
    <dgm:pt modelId="{CE9DE089-4B23-4E9B-BA47-A800286FC251}">
      <dgm:prSet/>
      <dgm:spPr/>
      <dgm:t>
        <a:bodyPr/>
        <a:lstStyle/>
        <a:p>
          <a:r>
            <a:rPr lang="fi-FI" dirty="0"/>
            <a:t>PAUL HARRIS SOCIETYN JÄSENET SUUNTAAVAT PUOLET VUOTUISESTA JÄSENMAKSUSTAAN POLION POISTOON</a:t>
          </a:r>
          <a:endParaRPr lang="en-US" dirty="0"/>
        </a:p>
      </dgm:t>
    </dgm:pt>
    <dgm:pt modelId="{55661B61-0A64-4FE2-B68C-B8B74598BBA8}" type="parTrans" cxnId="{3AD68FC8-0E31-439C-A80B-C960D35A4042}">
      <dgm:prSet/>
      <dgm:spPr/>
      <dgm:t>
        <a:bodyPr/>
        <a:lstStyle/>
        <a:p>
          <a:endParaRPr lang="en-US"/>
        </a:p>
      </dgm:t>
    </dgm:pt>
    <dgm:pt modelId="{17906056-13D3-4257-9D63-7C4C20FB249C}" type="sibTrans" cxnId="{3AD68FC8-0E31-439C-A80B-C960D35A4042}">
      <dgm:prSet/>
      <dgm:spPr/>
      <dgm:t>
        <a:bodyPr/>
        <a:lstStyle/>
        <a:p>
          <a:endParaRPr lang="en-US"/>
        </a:p>
      </dgm:t>
    </dgm:pt>
    <dgm:pt modelId="{C9AD8459-1D2B-4C68-8A8C-509214203382}" type="pres">
      <dgm:prSet presAssocID="{39E10595-FAFB-4DF8-A57E-72FBB2F434D3}" presName="linear" presStyleCnt="0">
        <dgm:presLayoutVars>
          <dgm:animLvl val="lvl"/>
          <dgm:resizeHandles val="exact"/>
        </dgm:presLayoutVars>
      </dgm:prSet>
      <dgm:spPr/>
    </dgm:pt>
    <dgm:pt modelId="{46DDA7B9-CCDD-4E68-BDB7-FAD9D625AE30}" type="pres">
      <dgm:prSet presAssocID="{A1156120-6F18-49D1-B3FE-1DDC59C0BC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45999C-3BF8-47B2-BCA7-ECD7F7832A64}" type="pres">
      <dgm:prSet presAssocID="{270DEBFD-9AEE-4C1C-889F-E079C120986A}" presName="spacer" presStyleCnt="0"/>
      <dgm:spPr/>
    </dgm:pt>
    <dgm:pt modelId="{785D3AE9-108C-47EE-8771-75798BDE8078}" type="pres">
      <dgm:prSet presAssocID="{D481026B-533C-4793-8885-1BAB7078E2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530050-9C63-4A4F-82B9-E1C01C4A6A7E}" type="pres">
      <dgm:prSet presAssocID="{15ACFA92-7C3C-4B5E-929C-057DFF2B946F}" presName="spacer" presStyleCnt="0"/>
      <dgm:spPr/>
    </dgm:pt>
    <dgm:pt modelId="{6BA3F85D-458A-409E-9EED-14E766E265C8}" type="pres">
      <dgm:prSet presAssocID="{CE9DE089-4B23-4E9B-BA47-A800286FC2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668307-47B6-4114-9696-0A7FA77235CB}" type="presOf" srcId="{D481026B-533C-4793-8885-1BAB7078E2F2}" destId="{785D3AE9-108C-47EE-8771-75798BDE8078}" srcOrd="0" destOrd="0" presId="urn:microsoft.com/office/officeart/2005/8/layout/vList2"/>
    <dgm:cxn modelId="{BBA7045D-5DEA-49DD-8C3D-165BA35BCB39}" type="presOf" srcId="{CE9DE089-4B23-4E9B-BA47-A800286FC251}" destId="{6BA3F85D-458A-409E-9EED-14E766E265C8}" srcOrd="0" destOrd="0" presId="urn:microsoft.com/office/officeart/2005/8/layout/vList2"/>
    <dgm:cxn modelId="{1497E57E-47F4-4D9A-A5EF-9334AC65CD03}" type="presOf" srcId="{39E10595-FAFB-4DF8-A57E-72FBB2F434D3}" destId="{C9AD8459-1D2B-4C68-8A8C-509214203382}" srcOrd="0" destOrd="0" presId="urn:microsoft.com/office/officeart/2005/8/layout/vList2"/>
    <dgm:cxn modelId="{37298289-4C7B-491C-8A6F-EFE7BC1DECF7}" type="presOf" srcId="{A1156120-6F18-49D1-B3FE-1DDC59C0BC4D}" destId="{46DDA7B9-CCDD-4E68-BDB7-FAD9D625AE30}" srcOrd="0" destOrd="0" presId="urn:microsoft.com/office/officeart/2005/8/layout/vList2"/>
    <dgm:cxn modelId="{33581B9F-06AF-40D5-88FD-C397F1BB776D}" srcId="{39E10595-FAFB-4DF8-A57E-72FBB2F434D3}" destId="{A1156120-6F18-49D1-B3FE-1DDC59C0BC4D}" srcOrd="0" destOrd="0" parTransId="{01A6EE8F-7AF1-4D15-BDF4-A697989158FB}" sibTransId="{270DEBFD-9AEE-4C1C-889F-E079C120986A}"/>
    <dgm:cxn modelId="{3AD68FC8-0E31-439C-A80B-C960D35A4042}" srcId="{39E10595-FAFB-4DF8-A57E-72FBB2F434D3}" destId="{CE9DE089-4B23-4E9B-BA47-A800286FC251}" srcOrd="2" destOrd="0" parTransId="{55661B61-0A64-4FE2-B68C-B8B74598BBA8}" sibTransId="{17906056-13D3-4257-9D63-7C4C20FB249C}"/>
    <dgm:cxn modelId="{98A67ED1-ED48-430D-8220-FA58CBDAE070}" srcId="{39E10595-FAFB-4DF8-A57E-72FBB2F434D3}" destId="{D481026B-533C-4793-8885-1BAB7078E2F2}" srcOrd="1" destOrd="0" parTransId="{12C16DF3-F6DC-428D-B6D7-5D3AB8D6A321}" sibTransId="{15ACFA92-7C3C-4B5E-929C-057DFF2B946F}"/>
    <dgm:cxn modelId="{D066F2E3-B990-42BA-B3AA-1C247E219EE2}" type="presParOf" srcId="{C9AD8459-1D2B-4C68-8A8C-509214203382}" destId="{46DDA7B9-CCDD-4E68-BDB7-FAD9D625AE30}" srcOrd="0" destOrd="0" presId="urn:microsoft.com/office/officeart/2005/8/layout/vList2"/>
    <dgm:cxn modelId="{6B1A3784-FDEC-4199-AD8E-9D7FF7898643}" type="presParOf" srcId="{C9AD8459-1D2B-4C68-8A8C-509214203382}" destId="{BF45999C-3BF8-47B2-BCA7-ECD7F7832A64}" srcOrd="1" destOrd="0" presId="urn:microsoft.com/office/officeart/2005/8/layout/vList2"/>
    <dgm:cxn modelId="{66D31A71-1230-47AD-B4BB-A3E50FE48D13}" type="presParOf" srcId="{C9AD8459-1D2B-4C68-8A8C-509214203382}" destId="{785D3AE9-108C-47EE-8771-75798BDE8078}" srcOrd="2" destOrd="0" presId="urn:microsoft.com/office/officeart/2005/8/layout/vList2"/>
    <dgm:cxn modelId="{3E4A0D79-5112-459D-AE91-40964D63F9D3}" type="presParOf" srcId="{C9AD8459-1D2B-4C68-8A8C-509214203382}" destId="{51530050-9C63-4A4F-82B9-E1C01C4A6A7E}" srcOrd="3" destOrd="0" presId="urn:microsoft.com/office/officeart/2005/8/layout/vList2"/>
    <dgm:cxn modelId="{270BC21E-240A-4593-8BFE-FD6625AD4DFD}" type="presParOf" srcId="{C9AD8459-1D2B-4C68-8A8C-509214203382}" destId="{6BA3F85D-458A-409E-9EED-14E766E265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DD020-E53B-4F00-BB63-3D0085397483}">
      <dsp:nvSpPr>
        <dsp:cNvPr id="0" name=""/>
        <dsp:cNvSpPr/>
      </dsp:nvSpPr>
      <dsp:spPr>
        <a:xfrm>
          <a:off x="0" y="64156"/>
          <a:ext cx="10515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JAETAAN KLUBEILLE TAMMIKUUSSA</a:t>
          </a:r>
          <a:endParaRPr lang="en-US" sz="2000" kern="1200"/>
        </a:p>
      </dsp:txBody>
      <dsp:txXfrm>
        <a:off x="38981" y="103137"/>
        <a:ext cx="10437638" cy="720563"/>
      </dsp:txXfrm>
    </dsp:sp>
    <dsp:sp modelId="{AEB38B35-0E18-4C8E-AF4C-9354531D6E60}">
      <dsp:nvSpPr>
        <dsp:cNvPr id="0" name=""/>
        <dsp:cNvSpPr/>
      </dsp:nvSpPr>
      <dsp:spPr>
        <a:xfrm>
          <a:off x="0" y="920281"/>
          <a:ext cx="10515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HAKU SYYSKUUN LOPPUUN VUODELLE 2026-2027</a:t>
          </a:r>
          <a:endParaRPr lang="en-US" sz="2000" kern="1200"/>
        </a:p>
      </dsp:txBody>
      <dsp:txXfrm>
        <a:off x="38981" y="959262"/>
        <a:ext cx="10437638" cy="720563"/>
      </dsp:txXfrm>
    </dsp:sp>
    <dsp:sp modelId="{E94D88C8-4852-4079-94C3-618F87BBA81D}">
      <dsp:nvSpPr>
        <dsp:cNvPr id="0" name=""/>
        <dsp:cNvSpPr/>
      </dsp:nvSpPr>
      <dsp:spPr>
        <a:xfrm>
          <a:off x="0" y="1776406"/>
          <a:ext cx="10515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RAPORTOINTI HANKKEISTA 2025-2026 LOKAKUUN LOPPUUN MENNESSÄ</a:t>
          </a:r>
          <a:endParaRPr lang="en-US" sz="2000" kern="1200"/>
        </a:p>
      </dsp:txBody>
      <dsp:txXfrm>
        <a:off x="38981" y="1815387"/>
        <a:ext cx="10437638" cy="720563"/>
      </dsp:txXfrm>
    </dsp:sp>
    <dsp:sp modelId="{7511B308-A19E-4E1C-B53F-CB433F0F9639}">
      <dsp:nvSpPr>
        <dsp:cNvPr id="0" name=""/>
        <dsp:cNvSpPr/>
      </dsp:nvSpPr>
      <dsp:spPr>
        <a:xfrm>
          <a:off x="0" y="2632531"/>
          <a:ext cx="10515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SÄÄTIÖSEMINAARIT TOUKO-KESÄKUUN VAIHTEESSA</a:t>
          </a:r>
          <a:endParaRPr lang="en-US" sz="2000" kern="1200"/>
        </a:p>
      </dsp:txBody>
      <dsp:txXfrm>
        <a:off x="38981" y="2671512"/>
        <a:ext cx="10437638" cy="720563"/>
      </dsp:txXfrm>
    </dsp:sp>
    <dsp:sp modelId="{FC37CB4A-39B4-43BD-A521-80BC7BEA18A0}">
      <dsp:nvSpPr>
        <dsp:cNvPr id="0" name=""/>
        <dsp:cNvSpPr/>
      </dsp:nvSpPr>
      <dsp:spPr>
        <a:xfrm>
          <a:off x="0" y="3488656"/>
          <a:ext cx="10515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KLUBIT JOTKA OSALLISTUIVAT SÄÄTIÖSEMINAARIIN SYKSYLLÄ 2025 OVAT KELVOLLISIA HAKEMAAN UUTTA APURAHAA</a:t>
          </a:r>
          <a:endParaRPr lang="en-US" sz="2000" kern="1200"/>
        </a:p>
      </dsp:txBody>
      <dsp:txXfrm>
        <a:off x="38981" y="3527637"/>
        <a:ext cx="10437638" cy="7205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0087C-A84D-4865-9F09-BD02207BEA7F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E9066-00D2-43F2-8464-E22D1BE3ECF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MITÄ OLISI TAPAHTUNUT ILMAN ROTARYN ALOITTAMAA POLION POISTOA?</a:t>
          </a:r>
          <a:endParaRPr lang="en-US" sz="2200" kern="1200"/>
        </a:p>
      </dsp:txBody>
      <dsp:txXfrm>
        <a:off x="378614" y="886531"/>
        <a:ext cx="2810360" cy="1744948"/>
      </dsp:txXfrm>
    </dsp:sp>
    <dsp:sp modelId="{F4A91112-0D25-421F-94C5-7EC73455595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85A0F-FDC1-45C3-B03B-0854990D5FE3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MITÄ TAPAHTUISI, JOS ROKOTUKSET LOPETETAAN ENNEN POLION POISTOA?</a:t>
          </a:r>
          <a:endParaRPr lang="en-US" sz="2200" kern="1200"/>
        </a:p>
      </dsp:txBody>
      <dsp:txXfrm>
        <a:off x="3946203" y="886531"/>
        <a:ext cx="2810360" cy="1744948"/>
      </dsp:txXfrm>
    </dsp:sp>
    <dsp:sp modelId="{438E2792-3336-4C60-91F3-B6C37CA5DDFB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2AD06-23A6-451F-8A96-F2CEFE8631C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VAMMAUTUMISEN JA KUOLEMISEN LISÄKSI TALOUS VAIKUTUKSIA?</a:t>
          </a:r>
          <a:endParaRPr lang="en-US" sz="2200" kern="1200"/>
        </a:p>
      </dsp:txBody>
      <dsp:txXfrm>
        <a:off x="7513791" y="886531"/>
        <a:ext cx="2810360" cy="1744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97CFF-6013-42F4-A942-2375743F714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E724-7559-44CE-A3EA-18F7B85EBFF7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/>
            <a:t>20 miljoonaa ihmistä olisi halvaantunut vuoden 1988 jälkeen</a:t>
          </a:r>
          <a:endParaRPr lang="en-US" sz="3400" kern="1200"/>
        </a:p>
      </dsp:txBody>
      <dsp:txXfrm>
        <a:off x="696297" y="538547"/>
        <a:ext cx="4171627" cy="2590157"/>
      </dsp:txXfrm>
    </dsp:sp>
    <dsp:sp modelId="{21908A6E-F02D-4890-AB47-9739B27248F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66CB7-47CD-4EA1-A8D0-7F06A3394961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/>
            <a:t>1,5 miljoonaa ihmistä olisi kuollut vuoden 1988 jälkeen</a:t>
          </a:r>
          <a:endParaRPr lang="en-US" sz="3400" kern="1200"/>
        </a:p>
      </dsp:txBody>
      <dsp:txXfrm>
        <a:off x="5991936" y="538547"/>
        <a:ext cx="4171627" cy="25901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935C-7F4E-4B05-80B2-61A41394883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3294-470E-440C-AEF5-06AFDEA46F7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325F3-BEA2-4DCE-8659-572DD0D5566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Polion torjunta säästää terveydenhuollon kustannuksia:</a:t>
          </a:r>
          <a:endParaRPr lang="en-US" sz="2500" kern="1200"/>
        </a:p>
      </dsp:txBody>
      <dsp:txXfrm>
        <a:off x="1435590" y="531"/>
        <a:ext cx="9080009" cy="1242935"/>
      </dsp:txXfrm>
    </dsp:sp>
    <dsp:sp modelId="{5F5127EA-51CF-4CBB-9826-7F83EC63D5DE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71989-8407-4501-B616-EE53CB1E071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9300-FC62-4059-8206-4DC1395C8C0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27 miljardia dollaria on säästetty vuoden 1988 jälkeen</a:t>
          </a:r>
          <a:endParaRPr lang="en-US" sz="2500" kern="1200"/>
        </a:p>
      </dsp:txBody>
      <dsp:txXfrm>
        <a:off x="1435590" y="1554201"/>
        <a:ext cx="9080009" cy="1242935"/>
      </dsp:txXfrm>
    </dsp:sp>
    <dsp:sp modelId="{97E439DA-5BF3-4D8B-8B70-F81E919EE2E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47F54-53F0-4E33-B0A2-A27048B78F0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A4B79-493C-4449-A1DE-8C47E8675EA4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Vuoteen 2050 mennessä lasketaan säästettävän vielä 14 miljardia lisää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67448-BE3F-44FC-AB36-CBA606517052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25B8-AD8D-4A42-819A-621DFCCF27E3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Startti apurahoista, jotka kohdistetaan jäsenhankintaan  päätetään huomenna, joten niistä tietoa myöhemmin.</a:t>
          </a:r>
          <a:endParaRPr lang="en-US" sz="1700" kern="1200"/>
        </a:p>
      </dsp:txBody>
      <dsp:txXfrm>
        <a:off x="765914" y="2943510"/>
        <a:ext cx="4320000" cy="720000"/>
      </dsp:txXfrm>
    </dsp:sp>
    <dsp:sp modelId="{AF43431D-A36B-4957-9487-688323841CDF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9E43B-9932-40A5-AA15-58DC036A23F6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Aiheena nyt Rotary Internationaalille tärkeä POLIO.</a:t>
          </a:r>
          <a:endParaRPr lang="en-US" sz="1700" kern="1200"/>
        </a:p>
      </dsp:txBody>
      <dsp:txXfrm>
        <a:off x="5841914" y="294351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0EE9-0C26-4523-BBDC-93D3F95E2E43}">
      <dsp:nvSpPr>
        <dsp:cNvPr id="0" name=""/>
        <dsp:cNvSpPr/>
      </dsp:nvSpPr>
      <dsp:spPr>
        <a:xfrm>
          <a:off x="0" y="109448"/>
          <a:ext cx="10515600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200" kern="1200" dirty="0"/>
            <a:t>TAVOITE  JÄSENILTÄ	50 MUS $</a:t>
          </a:r>
          <a:endParaRPr lang="en-US" sz="5200" kern="1200" dirty="0"/>
        </a:p>
      </dsp:txBody>
      <dsp:txXfrm>
        <a:off x="62369" y="171817"/>
        <a:ext cx="10390862" cy="1152902"/>
      </dsp:txXfrm>
    </dsp:sp>
    <dsp:sp modelId="{8C85BB5C-33E7-41C7-BCD8-6C3752C4B3CF}">
      <dsp:nvSpPr>
        <dsp:cNvPr id="0" name=""/>
        <dsp:cNvSpPr/>
      </dsp:nvSpPr>
      <dsp:spPr>
        <a:xfrm>
          <a:off x="0" y="1536849"/>
          <a:ext cx="10515600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200" kern="1200"/>
            <a:t>GATES SÄÄTIÖ		100 MUS $</a:t>
          </a:r>
          <a:endParaRPr lang="en-US" sz="5200" kern="1200"/>
        </a:p>
      </dsp:txBody>
      <dsp:txXfrm>
        <a:off x="62369" y="1599218"/>
        <a:ext cx="10390862" cy="1152902"/>
      </dsp:txXfrm>
    </dsp:sp>
    <dsp:sp modelId="{8A503241-AD2F-4DAD-83FD-5A474A929E7F}">
      <dsp:nvSpPr>
        <dsp:cNvPr id="0" name=""/>
        <dsp:cNvSpPr/>
      </dsp:nvSpPr>
      <dsp:spPr>
        <a:xfrm>
          <a:off x="0" y="2964249"/>
          <a:ext cx="10515600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200" kern="1200" dirty="0"/>
            <a:t>YHTEENSÄ		150 MUS $</a:t>
          </a:r>
          <a:endParaRPr lang="en-US" sz="5200" kern="1200" dirty="0"/>
        </a:p>
      </dsp:txBody>
      <dsp:txXfrm>
        <a:off x="62369" y="3026618"/>
        <a:ext cx="10390862" cy="1152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DB9C-73BE-4D8B-B3A1-8EC886C252F7}">
      <dsp:nvSpPr>
        <dsp:cNvPr id="0" name=""/>
        <dsp:cNvSpPr/>
      </dsp:nvSpPr>
      <dsp:spPr>
        <a:xfrm>
          <a:off x="0" y="152919"/>
          <a:ext cx="10515600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21 000 000 VAPAAEHTOISTA</a:t>
          </a:r>
          <a:endParaRPr lang="en-US" sz="2500" kern="1200"/>
        </a:p>
      </dsp:txBody>
      <dsp:txXfrm>
        <a:off x="29985" y="182904"/>
        <a:ext cx="10455630" cy="554280"/>
      </dsp:txXfrm>
    </dsp:sp>
    <dsp:sp modelId="{16ED2EBA-AB73-4EC2-BDF1-83441044469E}">
      <dsp:nvSpPr>
        <dsp:cNvPr id="0" name=""/>
        <dsp:cNvSpPr/>
      </dsp:nvSpPr>
      <dsp:spPr>
        <a:xfrm>
          <a:off x="0" y="839169"/>
          <a:ext cx="10515600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/>
            <a:t>4 000 000 000 ROKOTEANNOSTA ANNETTU ALLE 5-VUOTISILLE LAPSILLE</a:t>
          </a:r>
          <a:endParaRPr lang="en-US" sz="2500" kern="1200" dirty="0"/>
        </a:p>
      </dsp:txBody>
      <dsp:txXfrm>
        <a:off x="29985" y="869154"/>
        <a:ext cx="10455630" cy="554280"/>
      </dsp:txXfrm>
    </dsp:sp>
    <dsp:sp modelId="{069AC5DC-D9FD-4FFA-BF37-B2DE5A8F42D7}">
      <dsp:nvSpPr>
        <dsp:cNvPr id="0" name=""/>
        <dsp:cNvSpPr/>
      </dsp:nvSpPr>
      <dsp:spPr>
        <a:xfrm>
          <a:off x="0" y="1525419"/>
          <a:ext cx="10515600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16 000 000 000 $ KÄYTETTY</a:t>
          </a:r>
          <a:endParaRPr lang="en-US" sz="2500" kern="1200"/>
        </a:p>
      </dsp:txBody>
      <dsp:txXfrm>
        <a:off x="29985" y="1555404"/>
        <a:ext cx="10455630" cy="554280"/>
      </dsp:txXfrm>
    </dsp:sp>
    <dsp:sp modelId="{F80D03E7-0153-42F7-B791-770244214E9B}">
      <dsp:nvSpPr>
        <dsp:cNvPr id="0" name=""/>
        <dsp:cNvSpPr/>
      </dsp:nvSpPr>
      <dsp:spPr>
        <a:xfrm>
          <a:off x="0" y="2211669"/>
          <a:ext cx="10515600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/>
            <a:t>16000 000 000 $ VAPAAEHTOISTYÖN ARVO</a:t>
          </a:r>
          <a:endParaRPr lang="en-US" sz="2500" kern="1200" dirty="0"/>
        </a:p>
      </dsp:txBody>
      <dsp:txXfrm>
        <a:off x="29985" y="2241654"/>
        <a:ext cx="10455630" cy="554280"/>
      </dsp:txXfrm>
    </dsp:sp>
    <dsp:sp modelId="{5F94B8A8-908C-42F8-ACFA-97265CB210E8}">
      <dsp:nvSpPr>
        <dsp:cNvPr id="0" name=""/>
        <dsp:cNvSpPr/>
      </dsp:nvSpPr>
      <dsp:spPr>
        <a:xfrm>
          <a:off x="0" y="2897919"/>
          <a:ext cx="10515600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4 2000 000 000 $ GATES SÄÄTIÖ</a:t>
          </a:r>
          <a:endParaRPr lang="en-US" sz="2500" kern="1200"/>
        </a:p>
      </dsp:txBody>
      <dsp:txXfrm>
        <a:off x="29985" y="2927904"/>
        <a:ext cx="10455630" cy="554280"/>
      </dsp:txXfrm>
    </dsp:sp>
    <dsp:sp modelId="{48306808-D253-442F-88DD-673C273A9349}">
      <dsp:nvSpPr>
        <dsp:cNvPr id="0" name=""/>
        <dsp:cNvSpPr/>
      </dsp:nvSpPr>
      <dsp:spPr>
        <a:xfrm>
          <a:off x="0" y="3584169"/>
          <a:ext cx="10515600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/>
            <a:t>1 500 000 000 $ ROTARY</a:t>
          </a:r>
          <a:endParaRPr lang="en-US" sz="2500" kern="1200" dirty="0"/>
        </a:p>
      </dsp:txBody>
      <dsp:txXfrm>
        <a:off x="29985" y="3614154"/>
        <a:ext cx="10455630" cy="554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7E5A7-5ADE-471A-8B54-BD6B749090FA}">
      <dsp:nvSpPr>
        <dsp:cNvPr id="0" name=""/>
        <dsp:cNvSpPr/>
      </dsp:nvSpPr>
      <dsp:spPr>
        <a:xfrm>
          <a:off x="0" y="746285"/>
          <a:ext cx="5508710" cy="1277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1 2000 000 JÄSENTÄ</a:t>
          </a:r>
          <a:endParaRPr lang="en-US" sz="3200" kern="1200"/>
        </a:p>
      </dsp:txBody>
      <dsp:txXfrm>
        <a:off x="62369" y="808654"/>
        <a:ext cx="5383972" cy="1152902"/>
      </dsp:txXfrm>
    </dsp:sp>
    <dsp:sp modelId="{28B6D810-B57E-4A22-9489-6B46B7E5A38F}">
      <dsp:nvSpPr>
        <dsp:cNvPr id="0" name=""/>
        <dsp:cNvSpPr/>
      </dsp:nvSpPr>
      <dsp:spPr>
        <a:xfrm>
          <a:off x="0" y="2116085"/>
          <a:ext cx="5508710" cy="12776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JÄSENILTÄ HALUTTU TUKI POLION ESTOON 50 MUS$/V</a:t>
          </a:r>
          <a:endParaRPr lang="en-US" sz="3200" kern="1200" dirty="0"/>
        </a:p>
      </dsp:txBody>
      <dsp:txXfrm>
        <a:off x="62369" y="2178454"/>
        <a:ext cx="5383972" cy="1152902"/>
      </dsp:txXfrm>
    </dsp:sp>
    <dsp:sp modelId="{97EA5C9A-EE71-42AF-8033-7E3174410BB4}">
      <dsp:nvSpPr>
        <dsp:cNvPr id="0" name=""/>
        <dsp:cNvSpPr/>
      </dsp:nvSpPr>
      <dsp:spPr>
        <a:xfrm>
          <a:off x="0" y="3485886"/>
          <a:ext cx="5508710" cy="12776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TUKI / JÄSEN  42 US$ = 35 €/V</a:t>
          </a:r>
          <a:endParaRPr lang="en-US" sz="3200" kern="1200" dirty="0"/>
        </a:p>
      </dsp:txBody>
      <dsp:txXfrm>
        <a:off x="62369" y="3548255"/>
        <a:ext cx="5383972" cy="1152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BCE09-834A-4685-9D3C-56903B6A2107}">
      <dsp:nvSpPr>
        <dsp:cNvPr id="0" name=""/>
        <dsp:cNvSpPr/>
      </dsp:nvSpPr>
      <dsp:spPr>
        <a:xfrm>
          <a:off x="0" y="49381"/>
          <a:ext cx="10515600" cy="1015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THE ROTARY FOUNDATION:</a:t>
          </a:r>
          <a:endParaRPr lang="en-US" sz="2200" kern="1200"/>
        </a:p>
      </dsp:txBody>
      <dsp:txXfrm>
        <a:off x="49579" y="98960"/>
        <a:ext cx="10416442" cy="916465"/>
      </dsp:txXfrm>
    </dsp:sp>
    <dsp:sp modelId="{93B8B436-A73D-47AB-8723-7B2E110AA871}">
      <dsp:nvSpPr>
        <dsp:cNvPr id="0" name=""/>
        <dsp:cNvSpPr/>
      </dsp:nvSpPr>
      <dsp:spPr>
        <a:xfrm>
          <a:off x="0" y="1128365"/>
          <a:ext cx="10515600" cy="1015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- 20 % DDF ( piirin käyttöön palautettavasta rahoituksesta) suositellaan vahvasti osoittamaan vuosittain  Polio Plus rahastoon.</a:t>
          </a:r>
          <a:endParaRPr lang="en-US" sz="2200" kern="1200" dirty="0"/>
        </a:p>
      </dsp:txBody>
      <dsp:txXfrm>
        <a:off x="49579" y="1177944"/>
        <a:ext cx="10416442" cy="916465"/>
      </dsp:txXfrm>
    </dsp:sp>
    <dsp:sp modelId="{DD79823D-A66B-49CE-96F9-1EE37B87DC74}">
      <dsp:nvSpPr>
        <dsp:cNvPr id="0" name=""/>
        <dsp:cNvSpPr/>
      </dsp:nvSpPr>
      <dsp:spPr>
        <a:xfrm>
          <a:off x="0" y="2207349"/>
          <a:ext cx="10515600" cy="1015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Jokaista klubia kehotetaan tukemaan vuosittain Polio Plus 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 rahastoa 1500 US$</a:t>
          </a:r>
          <a:endParaRPr lang="en-US" sz="2200" kern="1200" dirty="0"/>
        </a:p>
      </dsp:txBody>
      <dsp:txXfrm>
        <a:off x="49579" y="2256928"/>
        <a:ext cx="10416442" cy="916465"/>
      </dsp:txXfrm>
    </dsp:sp>
    <dsp:sp modelId="{3DFB7E5D-3A16-4549-B4FE-10AD5CE222DF}">
      <dsp:nvSpPr>
        <dsp:cNvPr id="0" name=""/>
        <dsp:cNvSpPr/>
      </dsp:nvSpPr>
      <dsp:spPr>
        <a:xfrm>
          <a:off x="0" y="3286332"/>
          <a:ext cx="10515600" cy="1015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Maailman Rahastosta siirretään tarvittaessa puuttuva summa Polio Plus rahastoon</a:t>
          </a:r>
          <a:endParaRPr lang="en-US" sz="2200" kern="1200" dirty="0"/>
        </a:p>
      </dsp:txBody>
      <dsp:txXfrm>
        <a:off x="49579" y="3335911"/>
        <a:ext cx="10416442" cy="9164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2D12-52B3-4892-822F-B48FDCC845B5}">
      <dsp:nvSpPr>
        <dsp:cNvPr id="0" name=""/>
        <dsp:cNvSpPr/>
      </dsp:nvSpPr>
      <dsp:spPr>
        <a:xfrm>
          <a:off x="0" y="290376"/>
          <a:ext cx="5508710" cy="24198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- KOROTETAAN JÄSENMAKSUN YHTEYDESSÄ TILITETTÄVÄÄ POLIO PLUS RAHASTO MAKSUA</a:t>
          </a:r>
          <a:endParaRPr lang="en-US" sz="3100" kern="1200" dirty="0"/>
        </a:p>
      </dsp:txBody>
      <dsp:txXfrm>
        <a:off x="118129" y="408505"/>
        <a:ext cx="5272452" cy="2183631"/>
      </dsp:txXfrm>
    </dsp:sp>
    <dsp:sp modelId="{8EC13501-D0B0-420D-BA0E-8BCDCB55770C}">
      <dsp:nvSpPr>
        <dsp:cNvPr id="0" name=""/>
        <dsp:cNvSpPr/>
      </dsp:nvSpPr>
      <dsp:spPr>
        <a:xfrm>
          <a:off x="0" y="2799546"/>
          <a:ext cx="5508710" cy="241988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SIIRRETÄÄN PIIRIN VAROISTA POLIO PLUS RAHASTOON.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KERRYTTÄÄ SAMALLA PIIRIN PHF-PISTEITÄ</a:t>
          </a:r>
        </a:p>
      </dsp:txBody>
      <dsp:txXfrm>
        <a:off x="118129" y="2917675"/>
        <a:ext cx="5272452" cy="21836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883C6-8A08-4BA4-A1BD-F1B05E1C9A3D}">
      <dsp:nvSpPr>
        <dsp:cNvPr id="0" name=""/>
        <dsp:cNvSpPr/>
      </dsp:nvSpPr>
      <dsp:spPr>
        <a:xfrm>
          <a:off x="0" y="615447"/>
          <a:ext cx="6666833" cy="7985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JÄRJESTÄÄ VARAINKERUU TAPAHTUMIA.</a:t>
          </a:r>
          <a:endParaRPr lang="en-US" sz="2000" kern="1200"/>
        </a:p>
      </dsp:txBody>
      <dsp:txXfrm>
        <a:off x="38981" y="654428"/>
        <a:ext cx="6588871" cy="720563"/>
      </dsp:txXfrm>
    </dsp:sp>
    <dsp:sp modelId="{EAFC129B-A14A-409A-A335-B9E643A02DF8}">
      <dsp:nvSpPr>
        <dsp:cNvPr id="0" name=""/>
        <dsp:cNvSpPr/>
      </dsp:nvSpPr>
      <dsp:spPr>
        <a:xfrm>
          <a:off x="0" y="1471572"/>
          <a:ext cx="6666833" cy="798525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KLUBI KOKOUSTEN ARPAJAISTEN TAI RULETIN JNE TUOTTO POLION POISTOON.</a:t>
          </a:r>
          <a:endParaRPr lang="en-US" sz="2000" kern="1200"/>
        </a:p>
      </dsp:txBody>
      <dsp:txXfrm>
        <a:off x="38981" y="1510553"/>
        <a:ext cx="6588871" cy="720563"/>
      </dsp:txXfrm>
    </dsp:sp>
    <dsp:sp modelId="{2DFA7B9B-5B33-4A3F-9111-9DBB9EF5FE47}">
      <dsp:nvSpPr>
        <dsp:cNvPr id="0" name=""/>
        <dsp:cNvSpPr/>
      </dsp:nvSpPr>
      <dsp:spPr>
        <a:xfrm>
          <a:off x="0" y="2327697"/>
          <a:ext cx="6666833" cy="798525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LIITTÄÄ MY ROTARYYN KIRJATTAVIIN KLUBIN TAVOITTEISIIN POLIO PLUS RAHASTON TUKEMISEN</a:t>
          </a:r>
          <a:endParaRPr lang="en-US" sz="2000" kern="1200" dirty="0"/>
        </a:p>
      </dsp:txBody>
      <dsp:txXfrm>
        <a:off x="38981" y="2366678"/>
        <a:ext cx="6588871" cy="720563"/>
      </dsp:txXfrm>
    </dsp:sp>
    <dsp:sp modelId="{8EF8DEC8-3C8F-48B9-ABFC-93C71CD4DFCE}">
      <dsp:nvSpPr>
        <dsp:cNvPr id="0" name=""/>
        <dsp:cNvSpPr/>
      </dsp:nvSpPr>
      <dsp:spPr>
        <a:xfrm>
          <a:off x="0" y="3183822"/>
          <a:ext cx="6666833" cy="798525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SUORITTAA MONILAHJOITTAJA KAAVAKKEELLA 35 € TUEN JOKAISEN JÄSENEN PUOLESTA POLION POISTOON.</a:t>
          </a:r>
          <a:endParaRPr lang="en-US" sz="2000" kern="1200" dirty="0"/>
        </a:p>
      </dsp:txBody>
      <dsp:txXfrm>
        <a:off x="38981" y="3222803"/>
        <a:ext cx="6588871" cy="720563"/>
      </dsp:txXfrm>
    </dsp:sp>
    <dsp:sp modelId="{5CE1D43F-8E30-45CF-B1DE-0AB3CD372DDB}">
      <dsp:nvSpPr>
        <dsp:cNvPr id="0" name=""/>
        <dsp:cNvSpPr/>
      </dsp:nvSpPr>
      <dsp:spPr>
        <a:xfrm>
          <a:off x="0" y="4039947"/>
          <a:ext cx="6666833" cy="798525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JÄRJESTETÄÄN KLUBISSA KOULUTUSTA POLION POISTON TÄRKEYDESTÄ.</a:t>
          </a:r>
          <a:endParaRPr lang="en-US" sz="2000" kern="1200"/>
        </a:p>
      </dsp:txBody>
      <dsp:txXfrm>
        <a:off x="38981" y="4078928"/>
        <a:ext cx="6588871" cy="720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DA7B9-CCDD-4E68-BDB7-FAD9D625AE30}">
      <dsp:nvSpPr>
        <dsp:cNvPr id="0" name=""/>
        <dsp:cNvSpPr/>
      </dsp:nvSpPr>
      <dsp:spPr>
        <a:xfrm>
          <a:off x="0" y="310634"/>
          <a:ext cx="6666833" cy="15571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TUKEE VUOSITTAIN  POLION POISTOA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35 €</a:t>
          </a:r>
          <a:endParaRPr lang="en-US" sz="2800" kern="1200" dirty="0"/>
        </a:p>
      </dsp:txBody>
      <dsp:txXfrm>
        <a:off x="76012" y="386646"/>
        <a:ext cx="6514809" cy="1405099"/>
      </dsp:txXfrm>
    </dsp:sp>
    <dsp:sp modelId="{785D3AE9-108C-47EE-8771-75798BDE8078}">
      <dsp:nvSpPr>
        <dsp:cNvPr id="0" name=""/>
        <dsp:cNvSpPr/>
      </dsp:nvSpPr>
      <dsp:spPr>
        <a:xfrm>
          <a:off x="0" y="1948398"/>
          <a:ext cx="6666833" cy="1557123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LIITTYY JÄSENEKSI POLIO PLUS SOCIETYYN</a:t>
          </a:r>
          <a:endParaRPr lang="en-US" sz="2800" kern="1200"/>
        </a:p>
      </dsp:txBody>
      <dsp:txXfrm>
        <a:off x="76012" y="2024410"/>
        <a:ext cx="6514809" cy="1405099"/>
      </dsp:txXfrm>
    </dsp:sp>
    <dsp:sp modelId="{6BA3F85D-458A-409E-9EED-14E766E265C8}">
      <dsp:nvSpPr>
        <dsp:cNvPr id="0" name=""/>
        <dsp:cNvSpPr/>
      </dsp:nvSpPr>
      <dsp:spPr>
        <a:xfrm>
          <a:off x="0" y="3586161"/>
          <a:ext cx="6666833" cy="1557123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PAUL HARRIS SOCIETYN JÄSENET SUUNTAAVAT PUOLET VUOTUISESTA JÄSENMAKSUSTAAN POLION POISTOON</a:t>
          </a:r>
          <a:endParaRPr lang="en-US" sz="2800" kern="1200" dirty="0"/>
        </a:p>
      </dsp:txBody>
      <dsp:txXfrm>
        <a:off x="76012" y="3662173"/>
        <a:ext cx="6514809" cy="1405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3B33-FA1C-4BE2-9603-6FA1823BC971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BCD0D-F54F-4DF7-ABEC-1489DFCD5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5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BCD0D-F54F-4DF7-ABEC-1489DFCD53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30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5C8764-39FB-7C53-336B-D3570F072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FB9865-E5E4-81F5-27FC-39C866881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FCB443-B078-7AD0-DE53-83E19FC4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45EA8E-EA30-8371-C271-63B76BCC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9A0745-4655-BB99-901D-78672246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2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86E57-4A54-89E9-8E7C-496C21E7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C70503-AAA2-6443-4FC0-D62ACEBBA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ACF4F0-A69D-B0B0-2DDF-5BCC11A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6A63F7-1F1A-524C-4E42-C43F84E0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CCEE08-7AE3-C2FB-44E5-091A3D5F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43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BD109DC-30B4-44C6-8BBF-849584FD0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5B71904-2709-6750-054C-4C7B5CD28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34E84E-9495-3589-1415-BCCC79B5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C113F8-60E3-A933-8B36-9B1522FA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328F-6742-319E-AAD0-83D1E39E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30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0E7D2-6038-A710-32BE-5688F6DC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064A0-D42D-20CB-914C-B532CBACB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D9B901-6CEC-41F0-DE98-4247A07E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63C17B-EC5F-C45D-0688-0FE86B9D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D68648-BCD2-5CD0-D06A-F2FD925F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21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675D3-D7A2-16E7-A215-4CEC7944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890A1F-6C0F-AF31-E88E-7A7BE5AC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9A6894-F394-9673-6E2C-D64F6D2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851C29-C3E9-B71B-EDA4-A6471925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DE753A-1C06-131A-69A0-BEDD62FF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95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F250B-4C4B-4CFF-2C25-0F12A8F9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74CD87-90BB-FCB6-7A31-811E1798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D16E89-96CF-B2C1-2BBA-C75C09266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82A0A9-F919-E244-538A-2EBC33CF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166155-6255-A4EC-FE5E-59D8278C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BF1332-BC75-0A0D-9A1A-D90CC10F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57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F5F133-F6EA-6882-0402-CFE3B064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A1B241-8F8C-EA4F-BAE2-74F0EC2FF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4D9CD1-9F7C-4A92-7882-B34AE1608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57A8AE-88B7-69C5-A206-04F268C36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4ED0B6-BE39-E5AA-F83F-9F12573E7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6D93A5A-7886-3F02-116C-5DBDC08B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1A1BA70-EFD5-CB6F-1F31-A02F99C7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36D2F5-0211-9AD2-DBC2-2E536909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4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2B613-0DF4-EF24-1454-5B4ABBA5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3624C2A-5840-48C0-D6D7-50B06875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D400B9-27CA-FE39-6069-1E4DCB3A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CF819C-E734-62BC-CFCE-09496AD4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3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8164F2-36BD-F6BF-E0A4-9FF479D6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0468CB-877F-1F69-4144-990CF77B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8BEA72-FC0B-16B9-E7FB-EB4FF894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691A25-AA57-D52A-5119-EFF7CD89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A3767-A34D-E128-99AA-D94E2DF4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38182E-6A8E-23B9-1BC8-D49F7B3E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7AE076-E50A-BA83-5D99-4545A0DF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16875C-9F20-3734-1F5C-4E8705E2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617392-0E12-C647-0DA4-FC506693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3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F32166-EF27-28C7-D1A4-BC7CD1BC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DAF656F-5893-D328-C793-AB8DA151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F5270D-CC35-F968-2338-47BF6DF72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2685D6-7C10-B24B-0C79-8A85BAF0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E0E89B-6279-9461-652D-8B77ED51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1578C-35A1-A0BF-FC8B-F13E76F0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2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82D1B1-4932-7025-1CBC-70E0F70A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152818-AF02-8281-ED57-28811A27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683BB1-724D-721E-4CB1-5CBEAB89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092AD-69A8-4FB5-B205-050CE2C3ECA9}" type="datetimeFigureOut">
              <a:rPr lang="fi-FI" smtClean="0"/>
              <a:t>20.3.2026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4153A9-13F4-664C-3D54-7D356EB40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219BB-5B0F-B845-1052-21B6F7CD9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44FA0-8C2E-494D-96A6-CD9BC44A8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1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vesi, aqua, uinti&#10;&#10;Tekoälyllä luotu sisältö voi olla virheellistä.">
            <a:extLst>
              <a:ext uri="{FF2B5EF4-FFF2-40B4-BE49-F238E27FC236}">
                <a16:creationId xmlns:a16="http://schemas.microsoft.com/office/drawing/2014/main" id="{1C515EC7-9004-E3CC-252D-3AFC776F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343"/>
          <a:stretch>
            <a:fillRect/>
          </a:stretch>
        </p:blipFill>
        <p:spPr>
          <a:xfrm>
            <a:off x="336196" y="-509706"/>
            <a:ext cx="12191980" cy="6856718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105345BE-A5B2-462A-EC49-3AF9D2AE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			  PELS 21.3.2026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DD95042-B98E-8CB6-9904-579DE106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30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3D9DF00-179E-821B-4EB1-965EB4A3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fi-FI" sz="4800"/>
              <a:t>Mahdollisia piirin varmistus toimintoja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2C59193-6FC8-DCFD-070F-718A05477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520688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2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C440C7-E694-95B2-FC93-6E90F542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i-FI" sz="3400">
                <a:solidFill>
                  <a:srgbClr val="FFFFFF"/>
                </a:solidFill>
              </a:rPr>
              <a:t>KLUBILLE SUOSITELTUJA TOIMENPITEITÄ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6116E08-4EB0-5CC5-ACD2-CA7F74160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47850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55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EBE194-D183-AAA6-484D-CF602B71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JOKAINEN JÄSEN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ED0CC8A-8AD4-A5B2-5995-C30DE26C9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0211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63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5BDB575-3152-729C-5834-39480756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8" y="457200"/>
            <a:ext cx="105664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3DBAB2-400E-BE7B-C18B-4087449F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</a:rPr>
              <a:t>PAUL HARRIS SOCIETY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4BFBF3-ABB7-2F75-0B35-B4A32F1A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365760"/>
            <a:ext cx="7220730" cy="6482102"/>
          </a:xfrm>
        </p:spPr>
        <p:txBody>
          <a:bodyPr anchor="ctr">
            <a:normAutofit/>
          </a:bodyPr>
          <a:lstStyle/>
          <a:p>
            <a:r>
              <a:rPr lang="fi-FI" dirty="0"/>
              <a:t>PHS-yhteisö on sitoutunut lahjoittajaryhmä.</a:t>
            </a:r>
          </a:p>
          <a:p>
            <a:r>
              <a:rPr lang="fi-FI" dirty="0"/>
              <a:t>Jäsen ilmoittaa Rotarysäätiölle aikomuksestaan lahjoittaa</a:t>
            </a:r>
          </a:p>
          <a:p>
            <a:pPr marL="0" indent="0">
              <a:buNone/>
            </a:pPr>
            <a:r>
              <a:rPr lang="fi-FI" dirty="0"/>
              <a:t>   vuosittain vähintään 1 000 dollaria joko</a:t>
            </a:r>
          </a:p>
          <a:p>
            <a:pPr marL="0" indent="0">
              <a:buNone/>
            </a:pPr>
            <a:r>
              <a:rPr lang="fi-FI" dirty="0"/>
              <a:t>• Vuosirahastoon,</a:t>
            </a:r>
          </a:p>
          <a:p>
            <a:pPr marL="0" indent="0">
              <a:buNone/>
            </a:pPr>
            <a:r>
              <a:rPr lang="fi-FI" dirty="0"/>
              <a:t>• PolioPlus-rahastoon,</a:t>
            </a:r>
          </a:p>
          <a:p>
            <a:pPr marL="0" indent="0">
              <a:buNone/>
            </a:pPr>
            <a:r>
              <a:rPr lang="fi-FI" dirty="0"/>
              <a:t>• Katastrofirahastoon tai</a:t>
            </a:r>
          </a:p>
          <a:p>
            <a:pPr marL="0" indent="0">
              <a:buNone/>
            </a:pPr>
            <a:r>
              <a:rPr lang="fi-FI" dirty="0"/>
              <a:t>• hyväksyttyyn Global Grants –rahastoon.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12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4732A90-3CDE-1633-FD46-CDE35074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RINTAMERKIT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0D7B2DF-749D-453A-B286-3BAD5379F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8728" y="2370798"/>
            <a:ext cx="2484698" cy="2766467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3A9AAD8-3C75-2906-7220-293D13E07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8575" y="1843599"/>
            <a:ext cx="2842952" cy="44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238B70D-02DE-D499-4126-E8AF9763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i-FI" sz="4800"/>
              <a:t>KYSYMYKSIÄ JA ARVIOITA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isällön paikkamerkki 6">
            <a:extLst>
              <a:ext uri="{FF2B5EF4-FFF2-40B4-BE49-F238E27FC236}">
                <a16:creationId xmlns:a16="http://schemas.microsoft.com/office/drawing/2014/main" id="{64993EB0-5A3B-B9D7-1C12-99EE2CDCF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80076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35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341079-5D57-88FF-5604-FC36BE62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i-FI" sz="4800"/>
              <a:t>Ilman PolioPlus –hanketta</a:t>
            </a:r>
            <a:br>
              <a:rPr lang="fi-FI" sz="4800"/>
            </a:br>
            <a:endParaRPr lang="fi-FI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DE26A9F-7EE5-E7D9-1AC5-8D534C76D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2203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61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59D68-565E-EFE9-5D18-CBF67424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400.000.000 lasta rokotetaan joka vuosi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3851C6B-281C-A060-2BDB-3A4EFC9D72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79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A9992-0A15-EF96-B0A2-B7C81BC7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fi-FI" sz="3200"/>
              <a:t>Investointi tulevaisuuteen</a:t>
            </a:r>
            <a:br>
              <a:rPr lang="fi-FI" sz="3200"/>
            </a:br>
            <a:endParaRPr lang="fi-FI" sz="3200"/>
          </a:p>
        </p:txBody>
      </p:sp>
      <p:pic>
        <p:nvPicPr>
          <p:cNvPr id="5" name="Picture 4" descr="Henkilö käyttää ruisku">
            <a:extLst>
              <a:ext uri="{FF2B5EF4-FFF2-40B4-BE49-F238E27FC236}">
                <a16:creationId xmlns:a16="http://schemas.microsoft.com/office/drawing/2014/main" id="{4AB4FC5A-7502-271F-F0AF-4BECCF5CB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52" r="31399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EFB1DF-E62D-DB87-4AE1-B736EB40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 fontScale="92500"/>
          </a:bodyPr>
          <a:lstStyle/>
          <a:p>
            <a:r>
              <a:rPr lang="fi-FI" sz="4400" dirty="0"/>
              <a:t>Jos rokotukset lopetettaisiin nyt, 10 vuoden kuluttua polio halvaannuttaisi 200.000 lasta joka vuosi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0622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0B3845-53AB-2E6C-2155-33A9B166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PIIRI APURAHAT 2026-2027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B1507CB-4D84-238A-B503-D15F371966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43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logo, Grafiikka, muotoilu&#10;&#10;Tekoälyllä luotu sisältö voi olla virheellistä.">
            <a:extLst>
              <a:ext uri="{FF2B5EF4-FFF2-40B4-BE49-F238E27FC236}">
                <a16:creationId xmlns:a16="http://schemas.microsoft.com/office/drawing/2014/main" id="{A7E80125-BCBA-71C2-B753-1B301881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84" y="457200"/>
            <a:ext cx="45914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4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7351D2-0075-995F-25A8-2D16AB98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fi-FI" sz="6600"/>
              <a:t>		Polio Plus Society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937A0D-70AC-DEC9-C4AD-C5CBF653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r>
              <a:rPr lang="fi-FI" sz="6600" b="1" dirty="0">
                <a:solidFill>
                  <a:srgbClr val="FF0000"/>
                </a:solidFill>
              </a:rPr>
              <a:t>LIITY JÄSENEKSI</a:t>
            </a:r>
          </a:p>
        </p:txBody>
      </p:sp>
    </p:spTree>
    <p:extLst>
      <p:ext uri="{BB962C8B-B14F-4D97-AF65-F5344CB8AC3E}">
        <p14:creationId xmlns:p14="http://schemas.microsoft.com/office/powerpoint/2010/main" val="221623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262DC1-E8D8-7666-4AED-04138968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MUUTOS ILMOITETTUUN ESITYKSEEN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9A6B323-8964-E35B-E39A-0371A84D7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134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34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36BA15D-9A47-60AA-C953-D0E93B42B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775" b="1769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3CAD8D2D-8F72-523C-53F1-6F5721BF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900703"/>
            <a:ext cx="7277100" cy="941796"/>
          </a:xfrm>
          <a:solidFill>
            <a:schemeClr val="bg1">
              <a:alpha val="75000"/>
            </a:schemeClr>
          </a:solidFill>
          <a:ln w="3810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POLIO, EI UUDELLEEN</a:t>
            </a:r>
          </a:p>
        </p:txBody>
      </p:sp>
    </p:spTree>
    <p:extLst>
      <p:ext uri="{BB962C8B-B14F-4D97-AF65-F5344CB8AC3E}">
        <p14:creationId xmlns:p14="http://schemas.microsoft.com/office/powerpoint/2010/main" val="18986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EB4FD0-237C-BAFD-A96A-D06C2D7C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/>
              <a:t>ROTARYN TUKI POLION POISTOON VUOSITTAIN</a:t>
            </a:r>
            <a:endParaRPr lang="fi-FI" sz="4000" dirty="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F5EACA8A-7A87-493F-5FFB-7E99E9B19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297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4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0EFCC2-2988-6D83-FEE1-26EAE843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POLION POISTAMISEKSI TEHTY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88E0E0E-17F1-6846-FC92-5816292F9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8899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53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07D2BA-8B07-3BED-96AF-31D30AFC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3700"/>
              <a:t>Tavoite: polio on hävitetty vuoteen 2029 mennessä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B6D51A-0B70-58E1-1E82-A8477195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fi-FI" sz="1900" dirty="0"/>
          </a:p>
          <a:p>
            <a:r>
              <a:rPr lang="fi-FI" sz="1900" dirty="0"/>
              <a:t>Joka vuosi käytetään noin 1 miljardia dollaria polion hävittämiseen</a:t>
            </a:r>
          </a:p>
          <a:p>
            <a:r>
              <a:rPr lang="fi-FI" b="1" dirty="0">
                <a:solidFill>
                  <a:srgbClr val="FF0000"/>
                </a:solidFill>
              </a:rPr>
              <a:t>MUTTA</a:t>
            </a:r>
          </a:p>
          <a:p>
            <a:r>
              <a:rPr lang="fi-FI" sz="1900" dirty="0"/>
              <a:t>Noin 350 MUS $ on tullut USA:sta </a:t>
            </a:r>
            <a:r>
              <a:rPr lang="fi-FI" sz="1900" dirty="0" err="1"/>
              <a:t>USAID:lta</a:t>
            </a:r>
            <a:r>
              <a:rPr lang="fi-FI" sz="1900" dirty="0"/>
              <a:t>.</a:t>
            </a:r>
          </a:p>
          <a:p>
            <a:r>
              <a:rPr lang="fi-FI" sz="1900" dirty="0"/>
              <a:t>Trumpin hallitus on lakkauttanut </a:t>
            </a:r>
            <a:r>
              <a:rPr lang="fi-FI" sz="1900" dirty="0" err="1"/>
              <a:t>USAID:in</a:t>
            </a:r>
            <a:r>
              <a:rPr lang="fi-FI" sz="1900" dirty="0"/>
              <a:t> toiminnan ja rahoituksen.</a:t>
            </a:r>
          </a:p>
          <a:p>
            <a:r>
              <a:rPr lang="fi-FI" sz="1900" dirty="0"/>
              <a:t>Jotkut toiset USA rahastot ja muut valtiot pyrkivät korvaamaan menetyksen.</a:t>
            </a:r>
          </a:p>
        </p:txBody>
      </p:sp>
      <p:pic>
        <p:nvPicPr>
          <p:cNvPr id="5" name="Picture 4" descr="Laskin, kynä, kompassi, raha ja paperi, jossa on tulostettava kaaviot">
            <a:extLst>
              <a:ext uri="{FF2B5EF4-FFF2-40B4-BE49-F238E27FC236}">
                <a16:creationId xmlns:a16="http://schemas.microsoft.com/office/drawing/2014/main" id="{0203393C-1A79-2286-58B3-D1AF6D5A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03" r="21080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49600BE-96A6-4323-42C7-87065372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fi-FI" sz="4800" dirty="0"/>
              <a:t>ROTARY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028AE2-9CAC-3328-3456-62576918E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24246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1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8ED3B-CDB3-9043-171D-6A8D6484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RI PYRKII VARMISTAMAAN OMAN OSUUTENSA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578F3B2-AA3A-9966-37BA-04B573D22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7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48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497</Words>
  <Application>Microsoft Office PowerPoint</Application>
  <PresentationFormat>Laajakuva</PresentationFormat>
  <Paragraphs>82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Office-teema</vt:lpstr>
      <vt:lpstr>         PELS 21.3.2026</vt:lpstr>
      <vt:lpstr>PIIRI APURAHAT 2026-2027</vt:lpstr>
      <vt:lpstr>MUUTOS ILMOITETTUUN ESITYKSEEN</vt:lpstr>
      <vt:lpstr>POLIO, EI UUDELLEEN</vt:lpstr>
      <vt:lpstr>ROTARYN TUKI POLION POISTOON VUOSITTAIN</vt:lpstr>
      <vt:lpstr>POLION POISTAMISEKSI TEHTY</vt:lpstr>
      <vt:lpstr>Tavoite: polio on hävitetty vuoteen 2029 mennessä</vt:lpstr>
      <vt:lpstr>ROTARY</vt:lpstr>
      <vt:lpstr>RI PYRKII VARMISTAMAAN OMAN OSUUTENSA</vt:lpstr>
      <vt:lpstr>Mahdollisia piirin varmistus toimintoja</vt:lpstr>
      <vt:lpstr>KLUBILLE SUOSITELTUJA TOIMENPITEITÄ</vt:lpstr>
      <vt:lpstr>JOKAINEN JÄSEN</vt:lpstr>
      <vt:lpstr>PowerPoint-esitys</vt:lpstr>
      <vt:lpstr>PAUL HARRIS SOCIETY</vt:lpstr>
      <vt:lpstr>   RINTAMERKIT</vt:lpstr>
      <vt:lpstr>KYSYMYKSIÄ JA ARVIOITA</vt:lpstr>
      <vt:lpstr>Ilman PolioPlus –hanketta </vt:lpstr>
      <vt:lpstr>400.000.000 lasta rokotetaan joka vuosi </vt:lpstr>
      <vt:lpstr>Investointi tulevaisuuteen </vt:lpstr>
      <vt:lpstr>PowerPoint-esitys</vt:lpstr>
      <vt:lpstr>  Polio Plus Society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 Muona</dc:creator>
  <cp:lastModifiedBy>Osmo Siira</cp:lastModifiedBy>
  <cp:revision>1</cp:revision>
  <dcterms:created xsi:type="dcterms:W3CDTF">2026-03-01T15:06:58Z</dcterms:created>
  <dcterms:modified xsi:type="dcterms:W3CDTF">2026-03-20T13:10:45Z</dcterms:modified>
</cp:coreProperties>
</file>