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3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4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5.xml" ContentType="application/vnd.openxmlformats-officedocument.presentationml.notesSl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notesSlides/notesSlide6.xml" ContentType="application/vnd.openxmlformats-officedocument.presentationml.notesSlide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notesSlides/notesSlide7.xml" ContentType="application/vnd.openxmlformats-officedocument.presentationml.notesSlide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notesSlides/notesSlide8.xml" ContentType="application/vnd.openxmlformats-officedocument.presentationml.notesSlide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notesSlides/notesSlide9.xml" ContentType="application/vnd.openxmlformats-officedocument.presentationml.notesSlide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notesSlides/notesSlide10.xml" ContentType="application/vnd.openxmlformats-officedocument.presentationml.notesSlide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notesSlides/notesSlide11.xml" ContentType="application/vnd.openxmlformats-officedocument.presentationml.notesSlide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notesSlides/notesSlide12.xml" ContentType="application/vnd.openxmlformats-officedocument.presentationml.notesSlide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notesSlides/notesSlide13.xml" ContentType="application/vnd.openxmlformats-officedocument.presentationml.notesSlide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ppt/notesSlides/notesSlide14.xml" ContentType="application/vnd.openxmlformats-officedocument.presentationml.notesSlide+xml"/>
  <Override PartName="/ppt/diagrams/data14.xml" ContentType="application/vnd.openxmlformats-officedocument.drawingml.diagramData+xml"/>
  <Override PartName="/ppt/diagrams/layout14.xml" ContentType="application/vnd.openxmlformats-officedocument.drawingml.diagramLayout+xml"/>
  <Override PartName="/ppt/diagrams/quickStyle14.xml" ContentType="application/vnd.openxmlformats-officedocument.drawingml.diagramStyle+xml"/>
  <Override PartName="/ppt/diagrams/colors14.xml" ContentType="application/vnd.openxmlformats-officedocument.drawingml.diagramColors+xml"/>
  <Override PartName="/ppt/diagrams/drawing14.xml" ContentType="application/vnd.ms-office.drawingml.diagramDrawing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16"/>
  </p:notesMasterIdLst>
  <p:sldIdLst>
    <p:sldId id="256" r:id="rId2"/>
    <p:sldId id="257" r:id="rId3"/>
    <p:sldId id="270" r:id="rId4"/>
    <p:sldId id="271" r:id="rId5"/>
    <p:sldId id="272" r:id="rId6"/>
    <p:sldId id="273" r:id="rId7"/>
    <p:sldId id="274" r:id="rId8"/>
    <p:sldId id="275" r:id="rId9"/>
    <p:sldId id="264" r:id="rId10"/>
    <p:sldId id="265" r:id="rId11"/>
    <p:sldId id="266" r:id="rId12"/>
    <p:sldId id="267" r:id="rId13"/>
    <p:sldId id="268" r:id="rId14"/>
    <p:sldId id="269" r:id="rId1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C08A79B-7368-4743-B271-9F4D8AB36328}" v="51" dt="2026-02-09T14:03:39.34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35" d="100"/>
          <a:sy n="135" d="100"/>
        </p:scale>
        <p:origin x="1308" y="3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microsoft.com/office/2015/10/relationships/revisionInfo" Target="revisionInfo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_rels/data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sv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svg"/><Relationship Id="rId1" Type="http://schemas.openxmlformats.org/officeDocument/2006/relationships/image" Target="../media/image1.png"/><Relationship Id="rId6" Type="http://schemas.openxmlformats.org/officeDocument/2006/relationships/image" Target="../media/image6.svg"/><Relationship Id="rId5" Type="http://schemas.openxmlformats.org/officeDocument/2006/relationships/image" Target="../media/image5.png"/><Relationship Id="rId10" Type="http://schemas.openxmlformats.org/officeDocument/2006/relationships/image" Target="../media/image10.svg"/><Relationship Id="rId4" Type="http://schemas.openxmlformats.org/officeDocument/2006/relationships/image" Target="../media/image4.svg"/><Relationship Id="rId9" Type="http://schemas.openxmlformats.org/officeDocument/2006/relationships/image" Target="../media/image9.png"/></Relationships>
</file>

<file path=ppt/diagrams/_rels/drawing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sv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svg"/><Relationship Id="rId1" Type="http://schemas.openxmlformats.org/officeDocument/2006/relationships/image" Target="../media/image1.png"/><Relationship Id="rId6" Type="http://schemas.openxmlformats.org/officeDocument/2006/relationships/image" Target="../media/image6.svg"/><Relationship Id="rId5" Type="http://schemas.openxmlformats.org/officeDocument/2006/relationships/image" Target="../media/image5.png"/><Relationship Id="rId10" Type="http://schemas.openxmlformats.org/officeDocument/2006/relationships/image" Target="../media/image10.svg"/><Relationship Id="rId4" Type="http://schemas.openxmlformats.org/officeDocument/2006/relationships/image" Target="../media/image4.svg"/><Relationship Id="rId9" Type="http://schemas.openxmlformats.org/officeDocument/2006/relationships/image" Target="../media/image9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4902D2E-5953-43F5-AE6F-E8D699EFCE16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fi-FI"/>
        </a:p>
      </dgm:t>
    </dgm:pt>
    <dgm:pt modelId="{9B4183F2-F7FA-4B71-84BF-4721001C4E76}">
      <dgm:prSet/>
      <dgm:spPr/>
      <dgm:t>
        <a:bodyPr/>
        <a:lstStyle/>
        <a:p>
          <a:r>
            <a:rPr lang="fi-FI" b="1" dirty="0"/>
            <a:t>Rotary-klubisihteerin</a:t>
          </a:r>
          <a:r>
            <a:rPr lang="fi-FI" dirty="0"/>
            <a:t> koulutus</a:t>
          </a:r>
        </a:p>
      </dgm:t>
    </dgm:pt>
    <dgm:pt modelId="{EE05CF2F-2486-4F7A-97D3-9934BC890AA2}" type="parTrans" cxnId="{1BC2F269-F0A5-4F89-BE5E-845AF63E3126}">
      <dgm:prSet/>
      <dgm:spPr/>
      <dgm:t>
        <a:bodyPr/>
        <a:lstStyle/>
        <a:p>
          <a:endParaRPr lang="fi-FI"/>
        </a:p>
      </dgm:t>
    </dgm:pt>
    <dgm:pt modelId="{2C2B488C-4363-4753-B569-0848307145DD}" type="sibTrans" cxnId="{1BC2F269-F0A5-4F89-BE5E-845AF63E3126}">
      <dgm:prSet/>
      <dgm:spPr/>
      <dgm:t>
        <a:bodyPr/>
        <a:lstStyle/>
        <a:p>
          <a:endParaRPr lang="fi-FI"/>
        </a:p>
      </dgm:t>
    </dgm:pt>
    <dgm:pt modelId="{037DCC23-E1ED-4533-87BE-E68EED7832BA}" type="pres">
      <dgm:prSet presAssocID="{34902D2E-5953-43F5-AE6F-E8D699EFCE16}" presName="linear" presStyleCnt="0">
        <dgm:presLayoutVars>
          <dgm:animLvl val="lvl"/>
          <dgm:resizeHandles val="exact"/>
        </dgm:presLayoutVars>
      </dgm:prSet>
      <dgm:spPr/>
    </dgm:pt>
    <dgm:pt modelId="{C3293E50-8DFB-47C5-8C32-66D1A52D5550}" type="pres">
      <dgm:prSet presAssocID="{9B4183F2-F7FA-4B71-84BF-4721001C4E76}" presName="parentText" presStyleLbl="node1" presStyleIdx="0" presStyleCnt="1">
        <dgm:presLayoutVars>
          <dgm:chMax val="0"/>
          <dgm:bulletEnabled val="1"/>
        </dgm:presLayoutVars>
      </dgm:prSet>
      <dgm:spPr/>
    </dgm:pt>
  </dgm:ptLst>
  <dgm:cxnLst>
    <dgm:cxn modelId="{69AC0D05-7049-4716-85C3-8CC814111D6C}" type="presOf" srcId="{9B4183F2-F7FA-4B71-84BF-4721001C4E76}" destId="{C3293E50-8DFB-47C5-8C32-66D1A52D5550}" srcOrd="0" destOrd="0" presId="urn:microsoft.com/office/officeart/2005/8/layout/vList2"/>
    <dgm:cxn modelId="{24DEEA19-1BF6-4F8E-944E-BBC2C997DC39}" type="presOf" srcId="{34902D2E-5953-43F5-AE6F-E8D699EFCE16}" destId="{037DCC23-E1ED-4533-87BE-E68EED7832BA}" srcOrd="0" destOrd="0" presId="urn:microsoft.com/office/officeart/2005/8/layout/vList2"/>
    <dgm:cxn modelId="{1BC2F269-F0A5-4F89-BE5E-845AF63E3126}" srcId="{34902D2E-5953-43F5-AE6F-E8D699EFCE16}" destId="{9B4183F2-F7FA-4B71-84BF-4721001C4E76}" srcOrd="0" destOrd="0" parTransId="{EE05CF2F-2486-4F7A-97D3-9934BC890AA2}" sibTransId="{2C2B488C-4363-4753-B569-0848307145DD}"/>
    <dgm:cxn modelId="{10855373-1C54-419D-83A8-8E12E44A86AF}" type="presParOf" srcId="{037DCC23-E1ED-4533-87BE-E68EED7832BA}" destId="{C3293E50-8DFB-47C5-8C32-66D1A52D5550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48E4CCAC-680B-412B-9F39-50DDDC7A3018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4E71E2EE-3769-438D-A212-0F98A463D975}">
      <dgm:prSet/>
      <dgm:spPr/>
      <dgm:t>
        <a:bodyPr/>
        <a:lstStyle/>
        <a:p>
          <a:r>
            <a:rPr lang="en-US" dirty="0" err="1"/>
            <a:t>Hyvä</a:t>
          </a:r>
          <a:r>
            <a:rPr lang="en-US" dirty="0"/>
            <a:t> </a:t>
          </a:r>
          <a:r>
            <a:rPr lang="en-US" dirty="0" err="1"/>
            <a:t>muistio</a:t>
          </a:r>
          <a:r>
            <a:rPr lang="en-US" dirty="0"/>
            <a:t> </a:t>
          </a:r>
          <a:r>
            <a:rPr lang="en-US" dirty="0" err="1"/>
            <a:t>sisältää</a:t>
          </a:r>
          <a:r>
            <a:rPr lang="en-US" dirty="0"/>
            <a:t> </a:t>
          </a:r>
          <a:r>
            <a:rPr lang="en-US" dirty="0">
              <a:sym typeface="Wingdings" panose="05000000000000000000" pitchFamily="2" charset="2"/>
            </a:rPr>
            <a:t></a:t>
          </a:r>
          <a:endParaRPr lang="en-US" dirty="0"/>
        </a:p>
      </dgm:t>
    </dgm:pt>
    <dgm:pt modelId="{8AE270DF-9BD0-4B7B-9662-EA4D93874121}" type="parTrans" cxnId="{7B267FAC-9E9A-40D1-AA81-EACBD44ED6E7}">
      <dgm:prSet/>
      <dgm:spPr/>
      <dgm:t>
        <a:bodyPr/>
        <a:lstStyle/>
        <a:p>
          <a:endParaRPr lang="en-US"/>
        </a:p>
      </dgm:t>
    </dgm:pt>
    <dgm:pt modelId="{5E0FC187-A7D7-4FB1-B225-E1CD54CC75D0}" type="sibTrans" cxnId="{7B267FAC-9E9A-40D1-AA81-EACBD44ED6E7}">
      <dgm:prSet/>
      <dgm:spPr/>
      <dgm:t>
        <a:bodyPr/>
        <a:lstStyle/>
        <a:p>
          <a:endParaRPr lang="en-US"/>
        </a:p>
      </dgm:t>
    </dgm:pt>
    <dgm:pt modelId="{C7088171-3225-4ADC-B431-1DD22174F6A3}">
      <dgm:prSet/>
      <dgm:spPr/>
      <dgm:t>
        <a:bodyPr/>
        <a:lstStyle/>
        <a:p>
          <a:r>
            <a:rPr lang="en-US"/>
            <a:t>• päivämäärä ja osallistujat</a:t>
          </a:r>
        </a:p>
      </dgm:t>
    </dgm:pt>
    <dgm:pt modelId="{A6E7E4FA-3EF9-4E18-8FB5-494DB79FF010}" type="parTrans" cxnId="{746982AE-FCBE-43B0-9DAA-1C4609AABF63}">
      <dgm:prSet/>
      <dgm:spPr/>
      <dgm:t>
        <a:bodyPr/>
        <a:lstStyle/>
        <a:p>
          <a:endParaRPr lang="en-US"/>
        </a:p>
      </dgm:t>
    </dgm:pt>
    <dgm:pt modelId="{296FB77E-0650-4D83-82CB-0D3517EA4448}" type="sibTrans" cxnId="{746982AE-FCBE-43B0-9DAA-1C4609AABF63}">
      <dgm:prSet/>
      <dgm:spPr/>
      <dgm:t>
        <a:bodyPr/>
        <a:lstStyle/>
        <a:p>
          <a:endParaRPr lang="en-US"/>
        </a:p>
      </dgm:t>
    </dgm:pt>
    <dgm:pt modelId="{CA4DB667-0EF4-4383-960B-92AB7ACE2044}">
      <dgm:prSet/>
      <dgm:spPr/>
      <dgm:t>
        <a:bodyPr/>
        <a:lstStyle/>
        <a:p>
          <a:r>
            <a:rPr lang="en-US"/>
            <a:t>• tehdyt päätökset</a:t>
          </a:r>
        </a:p>
      </dgm:t>
    </dgm:pt>
    <dgm:pt modelId="{F17A12F7-020E-4712-9D69-54FDAACDB9FA}" type="parTrans" cxnId="{89273409-768C-40AB-B08B-AA5D533830DF}">
      <dgm:prSet/>
      <dgm:spPr/>
      <dgm:t>
        <a:bodyPr/>
        <a:lstStyle/>
        <a:p>
          <a:endParaRPr lang="en-US"/>
        </a:p>
      </dgm:t>
    </dgm:pt>
    <dgm:pt modelId="{54A1E86D-E497-4439-AAEA-1B96ECCDD890}" type="sibTrans" cxnId="{89273409-768C-40AB-B08B-AA5D533830DF}">
      <dgm:prSet/>
      <dgm:spPr/>
      <dgm:t>
        <a:bodyPr/>
        <a:lstStyle/>
        <a:p>
          <a:endParaRPr lang="en-US"/>
        </a:p>
      </dgm:t>
    </dgm:pt>
    <dgm:pt modelId="{58F81122-3522-4F50-96F8-ED2A25B32DAA}">
      <dgm:prSet/>
      <dgm:spPr/>
      <dgm:t>
        <a:bodyPr/>
        <a:lstStyle/>
        <a:p>
          <a:r>
            <a:rPr lang="en-US" dirty="0"/>
            <a:t>• </a:t>
          </a:r>
          <a:r>
            <a:rPr lang="en-US" dirty="0" err="1"/>
            <a:t>vastuuhenkilöt</a:t>
          </a:r>
          <a:endParaRPr lang="en-US" dirty="0"/>
        </a:p>
      </dgm:t>
    </dgm:pt>
    <dgm:pt modelId="{3501DA35-D800-4064-8DCC-91C42F6A398C}" type="parTrans" cxnId="{819CC346-F2A5-4539-9489-0DDA69098968}">
      <dgm:prSet/>
      <dgm:spPr/>
      <dgm:t>
        <a:bodyPr/>
        <a:lstStyle/>
        <a:p>
          <a:endParaRPr lang="en-US"/>
        </a:p>
      </dgm:t>
    </dgm:pt>
    <dgm:pt modelId="{26DD513A-24BD-45F6-BC37-3F9A97437E06}" type="sibTrans" cxnId="{819CC346-F2A5-4539-9489-0DDA69098968}">
      <dgm:prSet/>
      <dgm:spPr/>
      <dgm:t>
        <a:bodyPr/>
        <a:lstStyle/>
        <a:p>
          <a:endParaRPr lang="en-US"/>
        </a:p>
      </dgm:t>
    </dgm:pt>
    <dgm:pt modelId="{3A537365-AA8F-483E-ADC7-044D075039BC}">
      <dgm:prSet/>
      <dgm:spPr/>
      <dgm:t>
        <a:bodyPr/>
        <a:lstStyle/>
        <a:p>
          <a:r>
            <a:rPr lang="en-US"/>
            <a:t>• määräajat</a:t>
          </a:r>
        </a:p>
      </dgm:t>
    </dgm:pt>
    <dgm:pt modelId="{A7DC9F48-AA08-41CF-A37B-19F6A2A6038B}" type="parTrans" cxnId="{0BAE053C-3EE8-41C7-AFA0-DBF1171FF8A4}">
      <dgm:prSet/>
      <dgm:spPr/>
      <dgm:t>
        <a:bodyPr/>
        <a:lstStyle/>
        <a:p>
          <a:endParaRPr lang="en-US"/>
        </a:p>
      </dgm:t>
    </dgm:pt>
    <dgm:pt modelId="{79D51BBE-8D9E-4701-8FCD-8CA34A930489}" type="sibTrans" cxnId="{0BAE053C-3EE8-41C7-AFA0-DBF1171FF8A4}">
      <dgm:prSet/>
      <dgm:spPr/>
      <dgm:t>
        <a:bodyPr/>
        <a:lstStyle/>
        <a:p>
          <a:endParaRPr lang="en-US"/>
        </a:p>
      </dgm:t>
    </dgm:pt>
    <dgm:pt modelId="{7803A1AA-B8E5-4F33-B21C-04C7DDA32FEC}" type="pres">
      <dgm:prSet presAssocID="{48E4CCAC-680B-412B-9F39-50DDDC7A3018}" presName="diagram" presStyleCnt="0">
        <dgm:presLayoutVars>
          <dgm:dir/>
          <dgm:resizeHandles val="exact"/>
        </dgm:presLayoutVars>
      </dgm:prSet>
      <dgm:spPr/>
    </dgm:pt>
    <dgm:pt modelId="{A44A418D-BF61-45F2-B4C5-0D19CE622F98}" type="pres">
      <dgm:prSet presAssocID="{4E71E2EE-3769-438D-A212-0F98A463D975}" presName="node" presStyleLbl="node1" presStyleIdx="0" presStyleCnt="5">
        <dgm:presLayoutVars>
          <dgm:bulletEnabled val="1"/>
        </dgm:presLayoutVars>
      </dgm:prSet>
      <dgm:spPr/>
    </dgm:pt>
    <dgm:pt modelId="{1DF950C1-3807-454D-A1FE-16AEDB28A01C}" type="pres">
      <dgm:prSet presAssocID="{5E0FC187-A7D7-4FB1-B225-E1CD54CC75D0}" presName="sibTrans" presStyleCnt="0"/>
      <dgm:spPr/>
    </dgm:pt>
    <dgm:pt modelId="{4A4533EA-E555-434C-AE1C-DD71979CC6CA}" type="pres">
      <dgm:prSet presAssocID="{C7088171-3225-4ADC-B431-1DD22174F6A3}" presName="node" presStyleLbl="node1" presStyleIdx="1" presStyleCnt="5">
        <dgm:presLayoutVars>
          <dgm:bulletEnabled val="1"/>
        </dgm:presLayoutVars>
      </dgm:prSet>
      <dgm:spPr/>
    </dgm:pt>
    <dgm:pt modelId="{D7312499-B816-4632-AAA0-CAA7C5443B7D}" type="pres">
      <dgm:prSet presAssocID="{296FB77E-0650-4D83-82CB-0D3517EA4448}" presName="sibTrans" presStyleCnt="0"/>
      <dgm:spPr/>
    </dgm:pt>
    <dgm:pt modelId="{AC51DA26-54BF-4296-87D3-6013326D4D2F}" type="pres">
      <dgm:prSet presAssocID="{CA4DB667-0EF4-4383-960B-92AB7ACE2044}" presName="node" presStyleLbl="node1" presStyleIdx="2" presStyleCnt="5">
        <dgm:presLayoutVars>
          <dgm:bulletEnabled val="1"/>
        </dgm:presLayoutVars>
      </dgm:prSet>
      <dgm:spPr/>
    </dgm:pt>
    <dgm:pt modelId="{340B2B03-61B4-43B5-8012-F7832031626D}" type="pres">
      <dgm:prSet presAssocID="{54A1E86D-E497-4439-AAEA-1B96ECCDD890}" presName="sibTrans" presStyleCnt="0"/>
      <dgm:spPr/>
    </dgm:pt>
    <dgm:pt modelId="{EC5FBF85-DB19-4E1A-A13B-B35D7C3B2514}" type="pres">
      <dgm:prSet presAssocID="{58F81122-3522-4F50-96F8-ED2A25B32DAA}" presName="node" presStyleLbl="node1" presStyleIdx="3" presStyleCnt="5">
        <dgm:presLayoutVars>
          <dgm:bulletEnabled val="1"/>
        </dgm:presLayoutVars>
      </dgm:prSet>
      <dgm:spPr/>
    </dgm:pt>
    <dgm:pt modelId="{9CEEB7D6-95A5-449A-A7BD-1A4FD5D0F0E4}" type="pres">
      <dgm:prSet presAssocID="{26DD513A-24BD-45F6-BC37-3F9A97437E06}" presName="sibTrans" presStyleCnt="0"/>
      <dgm:spPr/>
    </dgm:pt>
    <dgm:pt modelId="{809C7D93-66D1-405D-906F-AF2FA1A32848}" type="pres">
      <dgm:prSet presAssocID="{3A537365-AA8F-483E-ADC7-044D075039BC}" presName="node" presStyleLbl="node1" presStyleIdx="4" presStyleCnt="5">
        <dgm:presLayoutVars>
          <dgm:bulletEnabled val="1"/>
        </dgm:presLayoutVars>
      </dgm:prSet>
      <dgm:spPr/>
    </dgm:pt>
  </dgm:ptLst>
  <dgm:cxnLst>
    <dgm:cxn modelId="{7568EA00-EC7A-41A2-927B-621A9E5EE5FA}" type="presOf" srcId="{4E71E2EE-3769-438D-A212-0F98A463D975}" destId="{A44A418D-BF61-45F2-B4C5-0D19CE622F98}" srcOrd="0" destOrd="0" presId="urn:microsoft.com/office/officeart/2005/8/layout/default"/>
    <dgm:cxn modelId="{89273409-768C-40AB-B08B-AA5D533830DF}" srcId="{48E4CCAC-680B-412B-9F39-50DDDC7A3018}" destId="{CA4DB667-0EF4-4383-960B-92AB7ACE2044}" srcOrd="2" destOrd="0" parTransId="{F17A12F7-020E-4712-9D69-54FDAACDB9FA}" sibTransId="{54A1E86D-E497-4439-AAEA-1B96ECCDD890}"/>
    <dgm:cxn modelId="{0BAE053C-3EE8-41C7-AFA0-DBF1171FF8A4}" srcId="{48E4CCAC-680B-412B-9F39-50DDDC7A3018}" destId="{3A537365-AA8F-483E-ADC7-044D075039BC}" srcOrd="4" destOrd="0" parTransId="{A7DC9F48-AA08-41CF-A37B-19F6A2A6038B}" sibTransId="{79D51BBE-8D9E-4701-8FCD-8CA34A930489}"/>
    <dgm:cxn modelId="{819CC346-F2A5-4539-9489-0DDA69098968}" srcId="{48E4CCAC-680B-412B-9F39-50DDDC7A3018}" destId="{58F81122-3522-4F50-96F8-ED2A25B32DAA}" srcOrd="3" destOrd="0" parTransId="{3501DA35-D800-4064-8DCC-91C42F6A398C}" sibTransId="{26DD513A-24BD-45F6-BC37-3F9A97437E06}"/>
    <dgm:cxn modelId="{EB13626D-E39F-406F-8E70-D0925388FCF3}" type="presOf" srcId="{3A537365-AA8F-483E-ADC7-044D075039BC}" destId="{809C7D93-66D1-405D-906F-AF2FA1A32848}" srcOrd="0" destOrd="0" presId="urn:microsoft.com/office/officeart/2005/8/layout/default"/>
    <dgm:cxn modelId="{F5290B8F-0D97-40DC-843B-8509976D3781}" type="presOf" srcId="{48E4CCAC-680B-412B-9F39-50DDDC7A3018}" destId="{7803A1AA-B8E5-4F33-B21C-04C7DDA32FEC}" srcOrd="0" destOrd="0" presId="urn:microsoft.com/office/officeart/2005/8/layout/default"/>
    <dgm:cxn modelId="{C4039C9A-430E-40C8-94CF-CE0C5A7F9DDA}" type="presOf" srcId="{58F81122-3522-4F50-96F8-ED2A25B32DAA}" destId="{EC5FBF85-DB19-4E1A-A13B-B35D7C3B2514}" srcOrd="0" destOrd="0" presId="urn:microsoft.com/office/officeart/2005/8/layout/default"/>
    <dgm:cxn modelId="{FF7FF59C-BE1B-46A3-B8D2-4F7745C55BA5}" type="presOf" srcId="{CA4DB667-0EF4-4383-960B-92AB7ACE2044}" destId="{AC51DA26-54BF-4296-87D3-6013326D4D2F}" srcOrd="0" destOrd="0" presId="urn:microsoft.com/office/officeart/2005/8/layout/default"/>
    <dgm:cxn modelId="{7B267FAC-9E9A-40D1-AA81-EACBD44ED6E7}" srcId="{48E4CCAC-680B-412B-9F39-50DDDC7A3018}" destId="{4E71E2EE-3769-438D-A212-0F98A463D975}" srcOrd="0" destOrd="0" parTransId="{8AE270DF-9BD0-4B7B-9662-EA4D93874121}" sibTransId="{5E0FC187-A7D7-4FB1-B225-E1CD54CC75D0}"/>
    <dgm:cxn modelId="{746982AE-FCBE-43B0-9DAA-1C4609AABF63}" srcId="{48E4CCAC-680B-412B-9F39-50DDDC7A3018}" destId="{C7088171-3225-4ADC-B431-1DD22174F6A3}" srcOrd="1" destOrd="0" parTransId="{A6E7E4FA-3EF9-4E18-8FB5-494DB79FF010}" sibTransId="{296FB77E-0650-4D83-82CB-0D3517EA4448}"/>
    <dgm:cxn modelId="{58B089C0-D2AD-441E-A50C-7A3F44F581BA}" type="presOf" srcId="{C7088171-3225-4ADC-B431-1DD22174F6A3}" destId="{4A4533EA-E555-434C-AE1C-DD71979CC6CA}" srcOrd="0" destOrd="0" presId="urn:microsoft.com/office/officeart/2005/8/layout/default"/>
    <dgm:cxn modelId="{9F57DF0A-9593-48FF-BB9E-2E7A3777CCEF}" type="presParOf" srcId="{7803A1AA-B8E5-4F33-B21C-04C7DDA32FEC}" destId="{A44A418D-BF61-45F2-B4C5-0D19CE622F98}" srcOrd="0" destOrd="0" presId="urn:microsoft.com/office/officeart/2005/8/layout/default"/>
    <dgm:cxn modelId="{05AB5EDA-C25D-4F11-BEFB-A16A5DDE52E9}" type="presParOf" srcId="{7803A1AA-B8E5-4F33-B21C-04C7DDA32FEC}" destId="{1DF950C1-3807-454D-A1FE-16AEDB28A01C}" srcOrd="1" destOrd="0" presId="urn:microsoft.com/office/officeart/2005/8/layout/default"/>
    <dgm:cxn modelId="{FB06010D-A1ED-426F-B5AB-87C0F3D251F3}" type="presParOf" srcId="{7803A1AA-B8E5-4F33-B21C-04C7DDA32FEC}" destId="{4A4533EA-E555-434C-AE1C-DD71979CC6CA}" srcOrd="2" destOrd="0" presId="urn:microsoft.com/office/officeart/2005/8/layout/default"/>
    <dgm:cxn modelId="{FA19D9B3-2D3A-4DD2-8FFF-7CCA1B606EAC}" type="presParOf" srcId="{7803A1AA-B8E5-4F33-B21C-04C7DDA32FEC}" destId="{D7312499-B816-4632-AAA0-CAA7C5443B7D}" srcOrd="3" destOrd="0" presId="urn:microsoft.com/office/officeart/2005/8/layout/default"/>
    <dgm:cxn modelId="{1B7AD14F-F4EF-4DC2-AD27-0C27054CC585}" type="presParOf" srcId="{7803A1AA-B8E5-4F33-B21C-04C7DDA32FEC}" destId="{AC51DA26-54BF-4296-87D3-6013326D4D2F}" srcOrd="4" destOrd="0" presId="urn:microsoft.com/office/officeart/2005/8/layout/default"/>
    <dgm:cxn modelId="{7E5D80CF-D755-4D14-B5ED-AFFD2B868C44}" type="presParOf" srcId="{7803A1AA-B8E5-4F33-B21C-04C7DDA32FEC}" destId="{340B2B03-61B4-43B5-8012-F7832031626D}" srcOrd="5" destOrd="0" presId="urn:microsoft.com/office/officeart/2005/8/layout/default"/>
    <dgm:cxn modelId="{24398F76-B633-4B75-BA13-E63B482EAC2F}" type="presParOf" srcId="{7803A1AA-B8E5-4F33-B21C-04C7DDA32FEC}" destId="{EC5FBF85-DB19-4E1A-A13B-B35D7C3B2514}" srcOrd="6" destOrd="0" presId="urn:microsoft.com/office/officeart/2005/8/layout/default"/>
    <dgm:cxn modelId="{B9502148-526A-4483-93E5-295C74E2581A}" type="presParOf" srcId="{7803A1AA-B8E5-4F33-B21C-04C7DDA32FEC}" destId="{9CEEB7D6-95A5-449A-A7BD-1A4FD5D0F0E4}" srcOrd="7" destOrd="0" presId="urn:microsoft.com/office/officeart/2005/8/layout/default"/>
    <dgm:cxn modelId="{41ADAE2B-D57C-49B0-A1D4-F888CC623863}" type="presParOf" srcId="{7803A1AA-B8E5-4F33-B21C-04C7DDA32FEC}" destId="{809C7D93-66D1-405D-906F-AF2FA1A32848}" srcOrd="8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69E1E7DE-4A07-4539-887C-A93A327F1E72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BEC1D09C-D32B-4C7F-9EAD-847D8A85DF91}">
      <dgm:prSet/>
      <dgm:spPr/>
      <dgm:t>
        <a:bodyPr/>
        <a:lstStyle/>
        <a:p>
          <a:r>
            <a:rPr lang="en-US"/>
            <a:t>Sihteeri:</a:t>
          </a:r>
        </a:p>
      </dgm:t>
    </dgm:pt>
    <dgm:pt modelId="{9C983D47-ADD3-4FB9-9647-7EF5884E54DB}" type="parTrans" cxnId="{3BDE17DA-7EA7-4D2F-BD36-EC52D3B268C6}">
      <dgm:prSet/>
      <dgm:spPr/>
      <dgm:t>
        <a:bodyPr/>
        <a:lstStyle/>
        <a:p>
          <a:endParaRPr lang="en-US"/>
        </a:p>
      </dgm:t>
    </dgm:pt>
    <dgm:pt modelId="{BFC757B6-F2DC-42A2-9CD8-3CC9B57C50BC}" type="sibTrans" cxnId="{3BDE17DA-7EA7-4D2F-BD36-EC52D3B268C6}">
      <dgm:prSet/>
      <dgm:spPr/>
      <dgm:t>
        <a:bodyPr/>
        <a:lstStyle/>
        <a:p>
          <a:endParaRPr lang="en-US"/>
        </a:p>
      </dgm:t>
    </dgm:pt>
    <dgm:pt modelId="{9EF735D0-877A-4744-B79D-C350B98B3766}">
      <dgm:prSet/>
      <dgm:spPr/>
      <dgm:t>
        <a:bodyPr/>
        <a:lstStyle/>
        <a:p>
          <a:r>
            <a:rPr lang="en-US"/>
            <a:t>• lisää uudet jäsenet</a:t>
          </a:r>
        </a:p>
      </dgm:t>
    </dgm:pt>
    <dgm:pt modelId="{03730BF1-278A-4CBB-B2BB-B41BBD594064}" type="parTrans" cxnId="{6EBB3D95-D785-4756-A4E5-86C2E3BD6D04}">
      <dgm:prSet/>
      <dgm:spPr/>
      <dgm:t>
        <a:bodyPr/>
        <a:lstStyle/>
        <a:p>
          <a:endParaRPr lang="en-US"/>
        </a:p>
      </dgm:t>
    </dgm:pt>
    <dgm:pt modelId="{4CA15C00-1E46-4AE8-A2BA-EDDFA795A324}" type="sibTrans" cxnId="{6EBB3D95-D785-4756-A4E5-86C2E3BD6D04}">
      <dgm:prSet/>
      <dgm:spPr/>
      <dgm:t>
        <a:bodyPr/>
        <a:lstStyle/>
        <a:p>
          <a:endParaRPr lang="en-US"/>
        </a:p>
      </dgm:t>
    </dgm:pt>
    <dgm:pt modelId="{E5F8628B-6533-4562-9701-69F529FC2987}">
      <dgm:prSet/>
      <dgm:spPr/>
      <dgm:t>
        <a:bodyPr/>
        <a:lstStyle/>
        <a:p>
          <a:r>
            <a:rPr lang="en-US"/>
            <a:t>• poistaa eronneet</a:t>
          </a:r>
        </a:p>
      </dgm:t>
    </dgm:pt>
    <dgm:pt modelId="{71F300DA-CFF3-4080-BE35-A0B8C1311EB4}" type="parTrans" cxnId="{6ED7B853-F0BB-4C60-9664-642B4FAB94DE}">
      <dgm:prSet/>
      <dgm:spPr/>
      <dgm:t>
        <a:bodyPr/>
        <a:lstStyle/>
        <a:p>
          <a:endParaRPr lang="en-US"/>
        </a:p>
      </dgm:t>
    </dgm:pt>
    <dgm:pt modelId="{7E2B09C1-4A94-4691-A88A-B2CCF1D3E62F}" type="sibTrans" cxnId="{6ED7B853-F0BB-4C60-9664-642B4FAB94DE}">
      <dgm:prSet/>
      <dgm:spPr/>
      <dgm:t>
        <a:bodyPr/>
        <a:lstStyle/>
        <a:p>
          <a:endParaRPr lang="en-US"/>
        </a:p>
      </dgm:t>
    </dgm:pt>
    <dgm:pt modelId="{A1095B64-319E-434B-8390-AEAED1D1B7BC}">
      <dgm:prSet/>
      <dgm:spPr/>
      <dgm:t>
        <a:bodyPr/>
        <a:lstStyle/>
        <a:p>
          <a:r>
            <a:rPr lang="en-US"/>
            <a:t>• päivittää yhteystiedot</a:t>
          </a:r>
        </a:p>
      </dgm:t>
    </dgm:pt>
    <dgm:pt modelId="{E498428B-666C-40B6-843B-1E13EC0C01B2}" type="parTrans" cxnId="{C0F9F169-88AB-4678-BCC5-AB4533AB790D}">
      <dgm:prSet/>
      <dgm:spPr/>
      <dgm:t>
        <a:bodyPr/>
        <a:lstStyle/>
        <a:p>
          <a:endParaRPr lang="en-US"/>
        </a:p>
      </dgm:t>
    </dgm:pt>
    <dgm:pt modelId="{18FFBBA1-244C-4116-89F3-7931CB9C9CA1}" type="sibTrans" cxnId="{C0F9F169-88AB-4678-BCC5-AB4533AB790D}">
      <dgm:prSet/>
      <dgm:spPr/>
      <dgm:t>
        <a:bodyPr/>
        <a:lstStyle/>
        <a:p>
          <a:endParaRPr lang="en-US"/>
        </a:p>
      </dgm:t>
    </dgm:pt>
    <dgm:pt modelId="{88C18074-BFE9-47EC-B931-CD7467858DF0}">
      <dgm:prSet/>
      <dgm:spPr/>
      <dgm:t>
        <a:bodyPr/>
        <a:lstStyle/>
        <a:p>
          <a:r>
            <a:rPr lang="en-US"/>
            <a:t>Virheelliset tiedot = väärät laskut ja viestikatkot</a:t>
          </a:r>
        </a:p>
      </dgm:t>
    </dgm:pt>
    <dgm:pt modelId="{A91E4C7B-0D4A-4CEB-90EE-5F33AA2B4B53}" type="parTrans" cxnId="{ACC4D119-38EC-457A-8891-758A00587A33}">
      <dgm:prSet/>
      <dgm:spPr/>
      <dgm:t>
        <a:bodyPr/>
        <a:lstStyle/>
        <a:p>
          <a:endParaRPr lang="en-US"/>
        </a:p>
      </dgm:t>
    </dgm:pt>
    <dgm:pt modelId="{B08ECDF0-B7B5-45E4-B3B9-C5DD818F6DEE}" type="sibTrans" cxnId="{ACC4D119-38EC-457A-8891-758A00587A33}">
      <dgm:prSet/>
      <dgm:spPr/>
      <dgm:t>
        <a:bodyPr/>
        <a:lstStyle/>
        <a:p>
          <a:endParaRPr lang="en-US"/>
        </a:p>
      </dgm:t>
    </dgm:pt>
    <dgm:pt modelId="{8812F2C7-640D-4268-B956-5552375AB556}" type="pres">
      <dgm:prSet presAssocID="{69E1E7DE-4A07-4539-887C-A93A327F1E72}" presName="linear" presStyleCnt="0">
        <dgm:presLayoutVars>
          <dgm:animLvl val="lvl"/>
          <dgm:resizeHandles val="exact"/>
        </dgm:presLayoutVars>
      </dgm:prSet>
      <dgm:spPr/>
    </dgm:pt>
    <dgm:pt modelId="{D39F81DA-4B4E-4005-90AB-41C14E770764}" type="pres">
      <dgm:prSet presAssocID="{BEC1D09C-D32B-4C7F-9EAD-847D8A85DF91}" presName="parentText" presStyleLbl="node1" presStyleIdx="0" presStyleCnt="5">
        <dgm:presLayoutVars>
          <dgm:chMax val="0"/>
          <dgm:bulletEnabled val="1"/>
        </dgm:presLayoutVars>
      </dgm:prSet>
      <dgm:spPr/>
    </dgm:pt>
    <dgm:pt modelId="{AF8FABDE-0D66-4001-A185-0D6FD8240ECE}" type="pres">
      <dgm:prSet presAssocID="{BFC757B6-F2DC-42A2-9CD8-3CC9B57C50BC}" presName="spacer" presStyleCnt="0"/>
      <dgm:spPr/>
    </dgm:pt>
    <dgm:pt modelId="{027A34EF-71AB-46B0-887B-7892748B3FF6}" type="pres">
      <dgm:prSet presAssocID="{9EF735D0-877A-4744-B79D-C350B98B3766}" presName="parentText" presStyleLbl="node1" presStyleIdx="1" presStyleCnt="5">
        <dgm:presLayoutVars>
          <dgm:chMax val="0"/>
          <dgm:bulletEnabled val="1"/>
        </dgm:presLayoutVars>
      </dgm:prSet>
      <dgm:spPr/>
    </dgm:pt>
    <dgm:pt modelId="{2F89BF92-6941-4E43-8CF7-3721E651217B}" type="pres">
      <dgm:prSet presAssocID="{4CA15C00-1E46-4AE8-A2BA-EDDFA795A324}" presName="spacer" presStyleCnt="0"/>
      <dgm:spPr/>
    </dgm:pt>
    <dgm:pt modelId="{C27E5C6B-A401-46FC-A902-210E78EBBFBA}" type="pres">
      <dgm:prSet presAssocID="{E5F8628B-6533-4562-9701-69F529FC2987}" presName="parentText" presStyleLbl="node1" presStyleIdx="2" presStyleCnt="5">
        <dgm:presLayoutVars>
          <dgm:chMax val="0"/>
          <dgm:bulletEnabled val="1"/>
        </dgm:presLayoutVars>
      </dgm:prSet>
      <dgm:spPr/>
    </dgm:pt>
    <dgm:pt modelId="{7C056255-2346-4E09-9032-F3F4B08D8A69}" type="pres">
      <dgm:prSet presAssocID="{7E2B09C1-4A94-4691-A88A-B2CCF1D3E62F}" presName="spacer" presStyleCnt="0"/>
      <dgm:spPr/>
    </dgm:pt>
    <dgm:pt modelId="{3148C32F-E842-463A-B9C9-FD54B10AE3CF}" type="pres">
      <dgm:prSet presAssocID="{A1095B64-319E-434B-8390-AEAED1D1B7BC}" presName="parentText" presStyleLbl="node1" presStyleIdx="3" presStyleCnt="5">
        <dgm:presLayoutVars>
          <dgm:chMax val="0"/>
          <dgm:bulletEnabled val="1"/>
        </dgm:presLayoutVars>
      </dgm:prSet>
      <dgm:spPr/>
    </dgm:pt>
    <dgm:pt modelId="{5C0456E3-4090-416A-AE30-8BA50B847ADA}" type="pres">
      <dgm:prSet presAssocID="{18FFBBA1-244C-4116-89F3-7931CB9C9CA1}" presName="spacer" presStyleCnt="0"/>
      <dgm:spPr/>
    </dgm:pt>
    <dgm:pt modelId="{35A8F675-2B4F-4C23-9579-DE30546650ED}" type="pres">
      <dgm:prSet presAssocID="{88C18074-BFE9-47EC-B931-CD7467858DF0}" presName="parentText" presStyleLbl="node1" presStyleIdx="4" presStyleCnt="5">
        <dgm:presLayoutVars>
          <dgm:chMax val="0"/>
          <dgm:bulletEnabled val="1"/>
        </dgm:presLayoutVars>
      </dgm:prSet>
      <dgm:spPr/>
    </dgm:pt>
  </dgm:ptLst>
  <dgm:cxnLst>
    <dgm:cxn modelId="{ACC4D119-38EC-457A-8891-758A00587A33}" srcId="{69E1E7DE-4A07-4539-887C-A93A327F1E72}" destId="{88C18074-BFE9-47EC-B931-CD7467858DF0}" srcOrd="4" destOrd="0" parTransId="{A91E4C7B-0D4A-4CEB-90EE-5F33AA2B4B53}" sibTransId="{B08ECDF0-B7B5-45E4-B3B9-C5DD818F6DEE}"/>
    <dgm:cxn modelId="{C0F9F169-88AB-4678-BCC5-AB4533AB790D}" srcId="{69E1E7DE-4A07-4539-887C-A93A327F1E72}" destId="{A1095B64-319E-434B-8390-AEAED1D1B7BC}" srcOrd="3" destOrd="0" parTransId="{E498428B-666C-40B6-843B-1E13EC0C01B2}" sibTransId="{18FFBBA1-244C-4116-89F3-7931CB9C9CA1}"/>
    <dgm:cxn modelId="{A4D0F84A-202F-4B46-B914-E2D170DE25F6}" type="presOf" srcId="{9EF735D0-877A-4744-B79D-C350B98B3766}" destId="{027A34EF-71AB-46B0-887B-7892748B3FF6}" srcOrd="0" destOrd="0" presId="urn:microsoft.com/office/officeart/2005/8/layout/vList2"/>
    <dgm:cxn modelId="{6ED7B853-F0BB-4C60-9664-642B4FAB94DE}" srcId="{69E1E7DE-4A07-4539-887C-A93A327F1E72}" destId="{E5F8628B-6533-4562-9701-69F529FC2987}" srcOrd="2" destOrd="0" parTransId="{71F300DA-CFF3-4080-BE35-A0B8C1311EB4}" sibTransId="{7E2B09C1-4A94-4691-A88A-B2CCF1D3E62F}"/>
    <dgm:cxn modelId="{56BC988E-3447-4F9B-8C61-BA441C6CE6E8}" type="presOf" srcId="{BEC1D09C-D32B-4C7F-9EAD-847D8A85DF91}" destId="{D39F81DA-4B4E-4005-90AB-41C14E770764}" srcOrd="0" destOrd="0" presId="urn:microsoft.com/office/officeart/2005/8/layout/vList2"/>
    <dgm:cxn modelId="{6EBB3D95-D785-4756-A4E5-86C2E3BD6D04}" srcId="{69E1E7DE-4A07-4539-887C-A93A327F1E72}" destId="{9EF735D0-877A-4744-B79D-C350B98B3766}" srcOrd="1" destOrd="0" parTransId="{03730BF1-278A-4CBB-B2BB-B41BBD594064}" sibTransId="{4CA15C00-1E46-4AE8-A2BA-EDDFA795A324}"/>
    <dgm:cxn modelId="{144C449A-7015-4BBC-B56D-9A75412F94E2}" type="presOf" srcId="{69E1E7DE-4A07-4539-887C-A93A327F1E72}" destId="{8812F2C7-640D-4268-B956-5552375AB556}" srcOrd="0" destOrd="0" presId="urn:microsoft.com/office/officeart/2005/8/layout/vList2"/>
    <dgm:cxn modelId="{F9BB3EA9-369A-4B6F-986F-8073E9CBE86B}" type="presOf" srcId="{88C18074-BFE9-47EC-B931-CD7467858DF0}" destId="{35A8F675-2B4F-4C23-9579-DE30546650ED}" srcOrd="0" destOrd="0" presId="urn:microsoft.com/office/officeart/2005/8/layout/vList2"/>
    <dgm:cxn modelId="{AFD28FD9-8BB0-4C14-B2B9-EC393A4F7C6B}" type="presOf" srcId="{A1095B64-319E-434B-8390-AEAED1D1B7BC}" destId="{3148C32F-E842-463A-B9C9-FD54B10AE3CF}" srcOrd="0" destOrd="0" presId="urn:microsoft.com/office/officeart/2005/8/layout/vList2"/>
    <dgm:cxn modelId="{3BDE17DA-7EA7-4D2F-BD36-EC52D3B268C6}" srcId="{69E1E7DE-4A07-4539-887C-A93A327F1E72}" destId="{BEC1D09C-D32B-4C7F-9EAD-847D8A85DF91}" srcOrd="0" destOrd="0" parTransId="{9C983D47-ADD3-4FB9-9647-7EF5884E54DB}" sibTransId="{BFC757B6-F2DC-42A2-9CD8-3CC9B57C50BC}"/>
    <dgm:cxn modelId="{D85AE1F6-D2DB-4683-AF8A-92088C801457}" type="presOf" srcId="{E5F8628B-6533-4562-9701-69F529FC2987}" destId="{C27E5C6B-A401-46FC-A902-210E78EBBFBA}" srcOrd="0" destOrd="0" presId="urn:microsoft.com/office/officeart/2005/8/layout/vList2"/>
    <dgm:cxn modelId="{4B3A10F1-EF8F-4D15-80C4-1AD1418FBC02}" type="presParOf" srcId="{8812F2C7-640D-4268-B956-5552375AB556}" destId="{D39F81DA-4B4E-4005-90AB-41C14E770764}" srcOrd="0" destOrd="0" presId="urn:microsoft.com/office/officeart/2005/8/layout/vList2"/>
    <dgm:cxn modelId="{C3676FCF-9CF7-4475-AE31-0A92EBCE2521}" type="presParOf" srcId="{8812F2C7-640D-4268-B956-5552375AB556}" destId="{AF8FABDE-0D66-4001-A185-0D6FD8240ECE}" srcOrd="1" destOrd="0" presId="urn:microsoft.com/office/officeart/2005/8/layout/vList2"/>
    <dgm:cxn modelId="{36D7C25C-E233-448D-9EFC-74A73A1D180C}" type="presParOf" srcId="{8812F2C7-640D-4268-B956-5552375AB556}" destId="{027A34EF-71AB-46B0-887B-7892748B3FF6}" srcOrd="2" destOrd="0" presId="urn:microsoft.com/office/officeart/2005/8/layout/vList2"/>
    <dgm:cxn modelId="{13013B66-BEDA-4721-B565-78006AB6AD83}" type="presParOf" srcId="{8812F2C7-640D-4268-B956-5552375AB556}" destId="{2F89BF92-6941-4E43-8CF7-3721E651217B}" srcOrd="3" destOrd="0" presId="urn:microsoft.com/office/officeart/2005/8/layout/vList2"/>
    <dgm:cxn modelId="{5A32B6D7-FC5E-4C68-B120-4229BBC4FC34}" type="presParOf" srcId="{8812F2C7-640D-4268-B956-5552375AB556}" destId="{C27E5C6B-A401-46FC-A902-210E78EBBFBA}" srcOrd="4" destOrd="0" presId="urn:microsoft.com/office/officeart/2005/8/layout/vList2"/>
    <dgm:cxn modelId="{DDC75B94-2AE2-4560-858B-8DCE9E5CCB6B}" type="presParOf" srcId="{8812F2C7-640D-4268-B956-5552375AB556}" destId="{7C056255-2346-4E09-9032-F3F4B08D8A69}" srcOrd="5" destOrd="0" presId="urn:microsoft.com/office/officeart/2005/8/layout/vList2"/>
    <dgm:cxn modelId="{AA5982B1-BACE-4EA7-AC78-09C97FB1EE5C}" type="presParOf" srcId="{8812F2C7-640D-4268-B956-5552375AB556}" destId="{3148C32F-E842-463A-B9C9-FD54B10AE3CF}" srcOrd="6" destOrd="0" presId="urn:microsoft.com/office/officeart/2005/8/layout/vList2"/>
    <dgm:cxn modelId="{C07EC0F6-0AFD-4576-95E0-546CFF0B7502}" type="presParOf" srcId="{8812F2C7-640D-4268-B956-5552375AB556}" destId="{5C0456E3-4090-416A-AE30-8BA50B847ADA}" srcOrd="7" destOrd="0" presId="urn:microsoft.com/office/officeart/2005/8/layout/vList2"/>
    <dgm:cxn modelId="{5265C95F-C330-4394-BA50-25D766F235FA}" type="presParOf" srcId="{8812F2C7-640D-4268-B956-5552375AB556}" destId="{35A8F675-2B4F-4C23-9579-DE30546650ED}" srcOrd="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8CE6386F-0210-40EF-8086-983FD31C24A2}" type="doc">
      <dgm:prSet loTypeId="urn:microsoft.com/office/officeart/2018/2/layout/IconCircleList" loCatId="icon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00CF59F6-7E8A-440E-ABC6-11C257C8182A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dirty="0"/>
            <a:t>Sihteeri </a:t>
          </a:r>
          <a:r>
            <a:rPr lang="en-US" dirty="0" err="1"/>
            <a:t>tiedottaa</a:t>
          </a:r>
          <a:r>
            <a:rPr lang="en-US" dirty="0"/>
            <a:t>     </a:t>
          </a:r>
        </a:p>
      </dgm:t>
    </dgm:pt>
    <dgm:pt modelId="{16DA01B1-B53A-4672-BCAE-93C47BA3BBC9}" type="parTrans" cxnId="{BCCCB2A0-68B4-4738-B6D1-37A80E5E9A7F}">
      <dgm:prSet/>
      <dgm:spPr/>
      <dgm:t>
        <a:bodyPr/>
        <a:lstStyle/>
        <a:p>
          <a:endParaRPr lang="en-US"/>
        </a:p>
      </dgm:t>
    </dgm:pt>
    <dgm:pt modelId="{B6660FA7-C59B-4BD5-8A50-8B365E5F1B89}" type="sibTrans" cxnId="{BCCCB2A0-68B4-4738-B6D1-37A80E5E9A7F}">
      <dgm:prSet/>
      <dgm:spPr/>
      <dgm:t>
        <a:bodyPr/>
        <a:lstStyle/>
        <a:p>
          <a:pPr>
            <a:lnSpc>
              <a:spcPct val="100000"/>
            </a:lnSpc>
          </a:pPr>
          <a:endParaRPr lang="en-US"/>
        </a:p>
      </dgm:t>
    </dgm:pt>
    <dgm:pt modelId="{8C28D420-489D-4845-A762-0D364E37C8B4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• kokousmuistiot</a:t>
          </a:r>
        </a:p>
      </dgm:t>
    </dgm:pt>
    <dgm:pt modelId="{750B3517-2E38-4BF0-B213-D93CD12E7965}" type="parTrans" cxnId="{96458DFE-3A41-4D3E-9073-699799036FF0}">
      <dgm:prSet/>
      <dgm:spPr/>
      <dgm:t>
        <a:bodyPr/>
        <a:lstStyle/>
        <a:p>
          <a:endParaRPr lang="en-US"/>
        </a:p>
      </dgm:t>
    </dgm:pt>
    <dgm:pt modelId="{08D2F8CF-39C9-4461-8CEF-BD8BCA08D9CC}" type="sibTrans" cxnId="{96458DFE-3A41-4D3E-9073-699799036FF0}">
      <dgm:prSet/>
      <dgm:spPr/>
      <dgm:t>
        <a:bodyPr/>
        <a:lstStyle/>
        <a:p>
          <a:pPr>
            <a:lnSpc>
              <a:spcPct val="100000"/>
            </a:lnSpc>
          </a:pPr>
          <a:endParaRPr lang="en-US"/>
        </a:p>
      </dgm:t>
    </dgm:pt>
    <dgm:pt modelId="{15982D0A-07BF-4D66-93DD-18C11991CF67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• hallituksen päätökset</a:t>
          </a:r>
        </a:p>
      </dgm:t>
    </dgm:pt>
    <dgm:pt modelId="{DA765C2D-3598-490C-98DF-79AC8336B2ED}" type="parTrans" cxnId="{DA5CC7C2-7D5B-41E1-9D09-D57411335763}">
      <dgm:prSet/>
      <dgm:spPr/>
      <dgm:t>
        <a:bodyPr/>
        <a:lstStyle/>
        <a:p>
          <a:endParaRPr lang="en-US"/>
        </a:p>
      </dgm:t>
    </dgm:pt>
    <dgm:pt modelId="{612447D5-B7DC-4101-AC82-D7ACBAF8F682}" type="sibTrans" cxnId="{DA5CC7C2-7D5B-41E1-9D09-D57411335763}">
      <dgm:prSet/>
      <dgm:spPr/>
      <dgm:t>
        <a:bodyPr/>
        <a:lstStyle/>
        <a:p>
          <a:pPr>
            <a:lnSpc>
              <a:spcPct val="100000"/>
            </a:lnSpc>
          </a:pPr>
          <a:endParaRPr lang="en-US"/>
        </a:p>
      </dgm:t>
    </dgm:pt>
    <dgm:pt modelId="{24A3E0DA-BC40-4F99-9A8B-CF87D9B86865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• muutokset aikatauluihin</a:t>
          </a:r>
        </a:p>
      </dgm:t>
    </dgm:pt>
    <dgm:pt modelId="{1681066D-AE52-40A1-86FC-D7E62C56E918}" type="parTrans" cxnId="{16EF6658-6CB3-4AEB-9F89-62BF829BAF95}">
      <dgm:prSet/>
      <dgm:spPr/>
      <dgm:t>
        <a:bodyPr/>
        <a:lstStyle/>
        <a:p>
          <a:endParaRPr lang="en-US"/>
        </a:p>
      </dgm:t>
    </dgm:pt>
    <dgm:pt modelId="{0FDC2AC3-AFCF-4367-A990-D14AF7FD77C6}" type="sibTrans" cxnId="{16EF6658-6CB3-4AEB-9F89-62BF829BAF95}">
      <dgm:prSet/>
      <dgm:spPr/>
      <dgm:t>
        <a:bodyPr/>
        <a:lstStyle/>
        <a:p>
          <a:pPr>
            <a:lnSpc>
              <a:spcPct val="100000"/>
            </a:lnSpc>
          </a:pPr>
          <a:endParaRPr lang="en-US"/>
        </a:p>
      </dgm:t>
    </dgm:pt>
    <dgm:pt modelId="{6BC45AF1-846F-4DE8-9BB5-0D2F0900DD00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Hyvä viestintä lisää osallistumista</a:t>
          </a:r>
        </a:p>
      </dgm:t>
    </dgm:pt>
    <dgm:pt modelId="{01EA54A0-1FFB-4933-9A60-D7777BA43DD5}" type="parTrans" cxnId="{66FA69B8-5EC6-46DB-9B55-4C74BE1E0E94}">
      <dgm:prSet/>
      <dgm:spPr/>
      <dgm:t>
        <a:bodyPr/>
        <a:lstStyle/>
        <a:p>
          <a:endParaRPr lang="en-US"/>
        </a:p>
      </dgm:t>
    </dgm:pt>
    <dgm:pt modelId="{84CAF603-D086-4A87-8F67-1B0B33B81107}" type="sibTrans" cxnId="{66FA69B8-5EC6-46DB-9B55-4C74BE1E0E94}">
      <dgm:prSet/>
      <dgm:spPr/>
      <dgm:t>
        <a:bodyPr/>
        <a:lstStyle/>
        <a:p>
          <a:endParaRPr lang="en-US"/>
        </a:p>
      </dgm:t>
    </dgm:pt>
    <dgm:pt modelId="{3F24DCE5-469D-44A2-BE5E-70B300C9DF65}" type="pres">
      <dgm:prSet presAssocID="{8CE6386F-0210-40EF-8086-983FD31C24A2}" presName="root" presStyleCnt="0">
        <dgm:presLayoutVars>
          <dgm:dir/>
          <dgm:resizeHandles val="exact"/>
        </dgm:presLayoutVars>
      </dgm:prSet>
      <dgm:spPr/>
    </dgm:pt>
    <dgm:pt modelId="{B49F449E-3EBF-48B2-B64E-98ED5D7C130E}" type="pres">
      <dgm:prSet presAssocID="{8CE6386F-0210-40EF-8086-983FD31C24A2}" presName="container" presStyleCnt="0">
        <dgm:presLayoutVars>
          <dgm:dir/>
          <dgm:resizeHandles val="exact"/>
        </dgm:presLayoutVars>
      </dgm:prSet>
      <dgm:spPr/>
    </dgm:pt>
    <dgm:pt modelId="{E496D77A-539D-4DD2-9E51-7B510FD4F658}" type="pres">
      <dgm:prSet presAssocID="{00CF59F6-7E8A-440E-ABC6-11C257C8182A}" presName="compNode" presStyleCnt="0"/>
      <dgm:spPr/>
    </dgm:pt>
    <dgm:pt modelId="{1CC83439-4343-4C43-BBD6-5E1D812CCA06}" type="pres">
      <dgm:prSet presAssocID="{00CF59F6-7E8A-440E-ABC6-11C257C8182A}" presName="iconBgRect" presStyleLbl="bgShp" presStyleIdx="0" presStyleCnt="5"/>
      <dgm:spPr/>
    </dgm:pt>
    <dgm:pt modelId="{5A6CAC5D-D0F3-4D90-8F1F-844F59F5FC10}" type="pres">
      <dgm:prSet presAssocID="{00CF59F6-7E8A-440E-ABC6-11C257C8182A}" presName="iconRect" presStyleLbl="node1" presStyleIdx="0" presStyleCnt="5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Hierarkia"/>
        </a:ext>
      </dgm:extLst>
    </dgm:pt>
    <dgm:pt modelId="{80CD620C-5823-4D26-9675-8E972F650A65}" type="pres">
      <dgm:prSet presAssocID="{00CF59F6-7E8A-440E-ABC6-11C257C8182A}" presName="spaceRect" presStyleCnt="0"/>
      <dgm:spPr/>
    </dgm:pt>
    <dgm:pt modelId="{56845FF8-8700-4DB1-9C47-86FD0B5037A3}" type="pres">
      <dgm:prSet presAssocID="{00CF59F6-7E8A-440E-ABC6-11C257C8182A}" presName="textRect" presStyleLbl="revTx" presStyleIdx="0" presStyleCnt="5" custLinFactNeighborX="-1540" custLinFactNeighborY="2178">
        <dgm:presLayoutVars>
          <dgm:chMax val="1"/>
          <dgm:chPref val="1"/>
        </dgm:presLayoutVars>
      </dgm:prSet>
      <dgm:spPr/>
    </dgm:pt>
    <dgm:pt modelId="{A2F2172F-8EF8-4248-A2EE-020808F9B733}" type="pres">
      <dgm:prSet presAssocID="{B6660FA7-C59B-4BD5-8A50-8B365E5F1B89}" presName="sibTrans" presStyleLbl="sibTrans2D1" presStyleIdx="0" presStyleCnt="0"/>
      <dgm:spPr/>
    </dgm:pt>
    <dgm:pt modelId="{BC242960-6844-4E9A-81E2-A212D3397918}" type="pres">
      <dgm:prSet presAssocID="{8C28D420-489D-4845-A762-0D364E37C8B4}" presName="compNode" presStyleCnt="0"/>
      <dgm:spPr/>
    </dgm:pt>
    <dgm:pt modelId="{C0980AB4-2C2E-459C-A310-7652A36D3F39}" type="pres">
      <dgm:prSet presAssocID="{8C28D420-489D-4845-A762-0D364E37C8B4}" presName="iconBgRect" presStyleLbl="bgShp" presStyleIdx="1" presStyleCnt="5"/>
      <dgm:spPr/>
    </dgm:pt>
    <dgm:pt modelId="{755EF429-A298-4693-AFD8-2C54EDF2D37C}" type="pres">
      <dgm:prSet presAssocID="{8C28D420-489D-4845-A762-0D364E37C8B4}" presName="iconRect" presStyleLbl="node1" presStyleIdx="1" presStyleCnt="5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Confetti Ball"/>
        </a:ext>
      </dgm:extLst>
    </dgm:pt>
    <dgm:pt modelId="{43AF2B68-C224-4CED-BB0D-AB04F17803A7}" type="pres">
      <dgm:prSet presAssocID="{8C28D420-489D-4845-A762-0D364E37C8B4}" presName="spaceRect" presStyleCnt="0"/>
      <dgm:spPr/>
    </dgm:pt>
    <dgm:pt modelId="{B59E2E81-3325-439B-A2DC-B9970E5375D8}" type="pres">
      <dgm:prSet presAssocID="{8C28D420-489D-4845-A762-0D364E37C8B4}" presName="textRect" presStyleLbl="revTx" presStyleIdx="1" presStyleCnt="5">
        <dgm:presLayoutVars>
          <dgm:chMax val="1"/>
          <dgm:chPref val="1"/>
        </dgm:presLayoutVars>
      </dgm:prSet>
      <dgm:spPr/>
    </dgm:pt>
    <dgm:pt modelId="{90929AB9-C116-4A4F-A62E-BC3924E33BF9}" type="pres">
      <dgm:prSet presAssocID="{08D2F8CF-39C9-4461-8CEF-BD8BCA08D9CC}" presName="sibTrans" presStyleLbl="sibTrans2D1" presStyleIdx="0" presStyleCnt="0"/>
      <dgm:spPr/>
    </dgm:pt>
    <dgm:pt modelId="{7C95C5BA-FE51-479E-B18C-078D1C357993}" type="pres">
      <dgm:prSet presAssocID="{15982D0A-07BF-4D66-93DD-18C11991CF67}" presName="compNode" presStyleCnt="0"/>
      <dgm:spPr/>
    </dgm:pt>
    <dgm:pt modelId="{2D98C1FF-FF1C-4B57-8702-74AE94F6C264}" type="pres">
      <dgm:prSet presAssocID="{15982D0A-07BF-4D66-93DD-18C11991CF67}" presName="iconBgRect" presStyleLbl="bgShp" presStyleIdx="2" presStyleCnt="5"/>
      <dgm:spPr/>
    </dgm:pt>
    <dgm:pt modelId="{3F292AB8-CC70-4E3B-B34F-1091508D60CB}" type="pres">
      <dgm:prSet presAssocID="{15982D0A-07BF-4D66-93DD-18C11991CF67}" presName="iconRect" presStyleLbl="node1" presStyleIdx="2" presStyleCnt="5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Pankki"/>
        </a:ext>
      </dgm:extLst>
    </dgm:pt>
    <dgm:pt modelId="{6FCA20FA-87CA-4467-877C-136F952CB466}" type="pres">
      <dgm:prSet presAssocID="{15982D0A-07BF-4D66-93DD-18C11991CF67}" presName="spaceRect" presStyleCnt="0"/>
      <dgm:spPr/>
    </dgm:pt>
    <dgm:pt modelId="{E36CB02C-F325-49F7-A49B-B883C71AEC51}" type="pres">
      <dgm:prSet presAssocID="{15982D0A-07BF-4D66-93DD-18C11991CF67}" presName="textRect" presStyleLbl="revTx" presStyleIdx="2" presStyleCnt="5">
        <dgm:presLayoutVars>
          <dgm:chMax val="1"/>
          <dgm:chPref val="1"/>
        </dgm:presLayoutVars>
      </dgm:prSet>
      <dgm:spPr/>
    </dgm:pt>
    <dgm:pt modelId="{648E18F8-A123-45DE-AFAB-BF2B7C2D1F7C}" type="pres">
      <dgm:prSet presAssocID="{612447D5-B7DC-4101-AC82-D7ACBAF8F682}" presName="sibTrans" presStyleLbl="sibTrans2D1" presStyleIdx="0" presStyleCnt="0"/>
      <dgm:spPr/>
    </dgm:pt>
    <dgm:pt modelId="{C2B7D4C4-6559-4B6F-8742-4BD7D93B54EF}" type="pres">
      <dgm:prSet presAssocID="{24A3E0DA-BC40-4F99-9A8B-CF87D9B86865}" presName="compNode" presStyleCnt="0"/>
      <dgm:spPr/>
    </dgm:pt>
    <dgm:pt modelId="{585BA126-937E-4371-9606-260494A1FBF3}" type="pres">
      <dgm:prSet presAssocID="{24A3E0DA-BC40-4F99-9A8B-CF87D9B86865}" presName="iconBgRect" presStyleLbl="bgShp" presStyleIdx="3" presStyleCnt="5"/>
      <dgm:spPr/>
    </dgm:pt>
    <dgm:pt modelId="{5A27A8C4-72F8-4B41-873E-D55E396EEBDC}" type="pres">
      <dgm:prSet presAssocID="{24A3E0DA-BC40-4F99-9A8B-CF87D9B86865}" presName="iconRect" presStyleLbl="node1" presStyleIdx="3" presStyleCnt="5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Valintamerkki"/>
        </a:ext>
      </dgm:extLst>
    </dgm:pt>
    <dgm:pt modelId="{1F419E4F-7C41-4F79-BC6D-311B90F20ED3}" type="pres">
      <dgm:prSet presAssocID="{24A3E0DA-BC40-4F99-9A8B-CF87D9B86865}" presName="spaceRect" presStyleCnt="0"/>
      <dgm:spPr/>
    </dgm:pt>
    <dgm:pt modelId="{8BB339CA-AC9D-4CCD-A721-D1B401D87A5F}" type="pres">
      <dgm:prSet presAssocID="{24A3E0DA-BC40-4F99-9A8B-CF87D9B86865}" presName="textRect" presStyleLbl="revTx" presStyleIdx="3" presStyleCnt="5">
        <dgm:presLayoutVars>
          <dgm:chMax val="1"/>
          <dgm:chPref val="1"/>
        </dgm:presLayoutVars>
      </dgm:prSet>
      <dgm:spPr/>
    </dgm:pt>
    <dgm:pt modelId="{6952F90C-1DBB-4F72-9941-525B16A4C6E6}" type="pres">
      <dgm:prSet presAssocID="{0FDC2AC3-AFCF-4367-A990-D14AF7FD77C6}" presName="sibTrans" presStyleLbl="sibTrans2D1" presStyleIdx="0" presStyleCnt="0"/>
      <dgm:spPr/>
    </dgm:pt>
    <dgm:pt modelId="{5D52FE78-DBD8-4B30-B19E-A9890207758D}" type="pres">
      <dgm:prSet presAssocID="{6BC45AF1-846F-4DE8-9BB5-0D2F0900DD00}" presName="compNode" presStyleCnt="0"/>
      <dgm:spPr/>
    </dgm:pt>
    <dgm:pt modelId="{26A0D6AE-8001-4847-9594-5DF65294260D}" type="pres">
      <dgm:prSet presAssocID="{6BC45AF1-846F-4DE8-9BB5-0D2F0900DD00}" presName="iconBgRect" presStyleLbl="bgShp" presStyleIdx="4" presStyleCnt="5"/>
      <dgm:spPr/>
    </dgm:pt>
    <dgm:pt modelId="{5749F3A5-C001-4B06-AA7C-8FF57BD97AA1}" type="pres">
      <dgm:prSet presAssocID="{6BC45AF1-846F-4DE8-9BB5-0D2F0900DD00}" presName="iconRect" presStyleLbl="node1" presStyleIdx="4" presStyleCnt="5"/>
      <dgm:spPr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Keskustelu"/>
        </a:ext>
      </dgm:extLst>
    </dgm:pt>
    <dgm:pt modelId="{7E82C20D-6FC9-47E7-8E7A-0EFB84AB1263}" type="pres">
      <dgm:prSet presAssocID="{6BC45AF1-846F-4DE8-9BB5-0D2F0900DD00}" presName="spaceRect" presStyleCnt="0"/>
      <dgm:spPr/>
    </dgm:pt>
    <dgm:pt modelId="{BF8C5F1E-B98B-4FDA-936C-35D4FDCB0C56}" type="pres">
      <dgm:prSet presAssocID="{6BC45AF1-846F-4DE8-9BB5-0D2F0900DD00}" presName="textRect" presStyleLbl="revTx" presStyleIdx="4" presStyleCnt="5">
        <dgm:presLayoutVars>
          <dgm:chMax val="1"/>
          <dgm:chPref val="1"/>
        </dgm:presLayoutVars>
      </dgm:prSet>
      <dgm:spPr/>
    </dgm:pt>
  </dgm:ptLst>
  <dgm:cxnLst>
    <dgm:cxn modelId="{E131411C-558E-4079-A127-6043068BA41E}" type="presOf" srcId="{08D2F8CF-39C9-4461-8CEF-BD8BCA08D9CC}" destId="{90929AB9-C116-4A4F-A62E-BC3924E33BF9}" srcOrd="0" destOrd="0" presId="urn:microsoft.com/office/officeart/2018/2/layout/IconCircleList"/>
    <dgm:cxn modelId="{6287C565-1411-4BFF-A15A-BEFDAD99D021}" type="presOf" srcId="{15982D0A-07BF-4D66-93DD-18C11991CF67}" destId="{E36CB02C-F325-49F7-A49B-B883C71AEC51}" srcOrd="0" destOrd="0" presId="urn:microsoft.com/office/officeart/2018/2/layout/IconCircleList"/>
    <dgm:cxn modelId="{9ADEB773-3D75-4275-BD65-3C3F6968069F}" type="presOf" srcId="{0FDC2AC3-AFCF-4367-A990-D14AF7FD77C6}" destId="{6952F90C-1DBB-4F72-9941-525B16A4C6E6}" srcOrd="0" destOrd="0" presId="urn:microsoft.com/office/officeart/2018/2/layout/IconCircleList"/>
    <dgm:cxn modelId="{16EF6658-6CB3-4AEB-9F89-62BF829BAF95}" srcId="{8CE6386F-0210-40EF-8086-983FD31C24A2}" destId="{24A3E0DA-BC40-4F99-9A8B-CF87D9B86865}" srcOrd="3" destOrd="0" parTransId="{1681066D-AE52-40A1-86FC-D7E62C56E918}" sibTransId="{0FDC2AC3-AFCF-4367-A990-D14AF7FD77C6}"/>
    <dgm:cxn modelId="{D3EF6188-8380-4278-9A6D-DE75AAA808B9}" type="presOf" srcId="{B6660FA7-C59B-4BD5-8A50-8B365E5F1B89}" destId="{A2F2172F-8EF8-4248-A2EE-020808F9B733}" srcOrd="0" destOrd="0" presId="urn:microsoft.com/office/officeart/2018/2/layout/IconCircleList"/>
    <dgm:cxn modelId="{45031E92-C779-4E65-AF4A-A26100F9C954}" type="presOf" srcId="{8C28D420-489D-4845-A762-0D364E37C8B4}" destId="{B59E2E81-3325-439B-A2DC-B9970E5375D8}" srcOrd="0" destOrd="0" presId="urn:microsoft.com/office/officeart/2018/2/layout/IconCircleList"/>
    <dgm:cxn modelId="{1EF6EC94-0692-4F3B-99D2-7FEFF7810FDA}" type="presOf" srcId="{8CE6386F-0210-40EF-8086-983FD31C24A2}" destId="{3F24DCE5-469D-44A2-BE5E-70B300C9DF65}" srcOrd="0" destOrd="0" presId="urn:microsoft.com/office/officeart/2018/2/layout/IconCircleList"/>
    <dgm:cxn modelId="{BCCCB2A0-68B4-4738-B6D1-37A80E5E9A7F}" srcId="{8CE6386F-0210-40EF-8086-983FD31C24A2}" destId="{00CF59F6-7E8A-440E-ABC6-11C257C8182A}" srcOrd="0" destOrd="0" parTransId="{16DA01B1-B53A-4672-BCAE-93C47BA3BBC9}" sibTransId="{B6660FA7-C59B-4BD5-8A50-8B365E5F1B89}"/>
    <dgm:cxn modelId="{8DA6B3A2-93FC-43F9-832D-4B3DCCDEFB32}" type="presOf" srcId="{6BC45AF1-846F-4DE8-9BB5-0D2F0900DD00}" destId="{BF8C5F1E-B98B-4FDA-936C-35D4FDCB0C56}" srcOrd="0" destOrd="0" presId="urn:microsoft.com/office/officeart/2018/2/layout/IconCircleList"/>
    <dgm:cxn modelId="{66FA69B8-5EC6-46DB-9B55-4C74BE1E0E94}" srcId="{8CE6386F-0210-40EF-8086-983FD31C24A2}" destId="{6BC45AF1-846F-4DE8-9BB5-0D2F0900DD00}" srcOrd="4" destOrd="0" parTransId="{01EA54A0-1FFB-4933-9A60-D7777BA43DD5}" sibTransId="{84CAF603-D086-4A87-8F67-1B0B33B81107}"/>
    <dgm:cxn modelId="{DA5CC7C2-7D5B-41E1-9D09-D57411335763}" srcId="{8CE6386F-0210-40EF-8086-983FD31C24A2}" destId="{15982D0A-07BF-4D66-93DD-18C11991CF67}" srcOrd="2" destOrd="0" parTransId="{DA765C2D-3598-490C-98DF-79AC8336B2ED}" sibTransId="{612447D5-B7DC-4101-AC82-D7ACBAF8F682}"/>
    <dgm:cxn modelId="{D3DA87CC-67A3-42AB-BB68-5C6950D91A8A}" type="presOf" srcId="{612447D5-B7DC-4101-AC82-D7ACBAF8F682}" destId="{648E18F8-A123-45DE-AFAB-BF2B7C2D1F7C}" srcOrd="0" destOrd="0" presId="urn:microsoft.com/office/officeart/2018/2/layout/IconCircleList"/>
    <dgm:cxn modelId="{6C9F66DB-95D5-4DFA-9BD3-8787B97EB58C}" type="presOf" srcId="{00CF59F6-7E8A-440E-ABC6-11C257C8182A}" destId="{56845FF8-8700-4DB1-9C47-86FD0B5037A3}" srcOrd="0" destOrd="0" presId="urn:microsoft.com/office/officeart/2018/2/layout/IconCircleList"/>
    <dgm:cxn modelId="{3D4244F7-2A34-4A94-82B6-C77B68216BBC}" type="presOf" srcId="{24A3E0DA-BC40-4F99-9A8B-CF87D9B86865}" destId="{8BB339CA-AC9D-4CCD-A721-D1B401D87A5F}" srcOrd="0" destOrd="0" presId="urn:microsoft.com/office/officeart/2018/2/layout/IconCircleList"/>
    <dgm:cxn modelId="{96458DFE-3A41-4D3E-9073-699799036FF0}" srcId="{8CE6386F-0210-40EF-8086-983FD31C24A2}" destId="{8C28D420-489D-4845-A762-0D364E37C8B4}" srcOrd="1" destOrd="0" parTransId="{750B3517-2E38-4BF0-B213-D93CD12E7965}" sibTransId="{08D2F8CF-39C9-4461-8CEF-BD8BCA08D9CC}"/>
    <dgm:cxn modelId="{0AA8AB9B-15CB-425F-95D9-E4E5D61E5438}" type="presParOf" srcId="{3F24DCE5-469D-44A2-BE5E-70B300C9DF65}" destId="{B49F449E-3EBF-48B2-B64E-98ED5D7C130E}" srcOrd="0" destOrd="0" presId="urn:microsoft.com/office/officeart/2018/2/layout/IconCircleList"/>
    <dgm:cxn modelId="{A66E8820-AA15-4F8B-B1D2-4C7F0F3D099C}" type="presParOf" srcId="{B49F449E-3EBF-48B2-B64E-98ED5D7C130E}" destId="{E496D77A-539D-4DD2-9E51-7B510FD4F658}" srcOrd="0" destOrd="0" presId="urn:microsoft.com/office/officeart/2018/2/layout/IconCircleList"/>
    <dgm:cxn modelId="{0022F748-112D-4EB2-933E-6CF5B5E1BD4C}" type="presParOf" srcId="{E496D77A-539D-4DD2-9E51-7B510FD4F658}" destId="{1CC83439-4343-4C43-BBD6-5E1D812CCA06}" srcOrd="0" destOrd="0" presId="urn:microsoft.com/office/officeart/2018/2/layout/IconCircleList"/>
    <dgm:cxn modelId="{609446D5-2F11-4F45-B1E7-093AD11F0EDA}" type="presParOf" srcId="{E496D77A-539D-4DD2-9E51-7B510FD4F658}" destId="{5A6CAC5D-D0F3-4D90-8F1F-844F59F5FC10}" srcOrd="1" destOrd="0" presId="urn:microsoft.com/office/officeart/2018/2/layout/IconCircleList"/>
    <dgm:cxn modelId="{986CE335-F0B5-447E-ACAF-639B8219D22C}" type="presParOf" srcId="{E496D77A-539D-4DD2-9E51-7B510FD4F658}" destId="{80CD620C-5823-4D26-9675-8E972F650A65}" srcOrd="2" destOrd="0" presId="urn:microsoft.com/office/officeart/2018/2/layout/IconCircleList"/>
    <dgm:cxn modelId="{38D8A77C-BB05-4AF8-BED5-052710268C65}" type="presParOf" srcId="{E496D77A-539D-4DD2-9E51-7B510FD4F658}" destId="{56845FF8-8700-4DB1-9C47-86FD0B5037A3}" srcOrd="3" destOrd="0" presId="urn:microsoft.com/office/officeart/2018/2/layout/IconCircleList"/>
    <dgm:cxn modelId="{0584313F-A053-4D0C-9154-C3C415E41F16}" type="presParOf" srcId="{B49F449E-3EBF-48B2-B64E-98ED5D7C130E}" destId="{A2F2172F-8EF8-4248-A2EE-020808F9B733}" srcOrd="1" destOrd="0" presId="urn:microsoft.com/office/officeart/2018/2/layout/IconCircleList"/>
    <dgm:cxn modelId="{23038681-CCBE-409D-BFD3-A6685461DFFC}" type="presParOf" srcId="{B49F449E-3EBF-48B2-B64E-98ED5D7C130E}" destId="{BC242960-6844-4E9A-81E2-A212D3397918}" srcOrd="2" destOrd="0" presId="urn:microsoft.com/office/officeart/2018/2/layout/IconCircleList"/>
    <dgm:cxn modelId="{02B3028F-1A4D-44D6-BC6E-D830DDB9D66E}" type="presParOf" srcId="{BC242960-6844-4E9A-81E2-A212D3397918}" destId="{C0980AB4-2C2E-459C-A310-7652A36D3F39}" srcOrd="0" destOrd="0" presId="urn:microsoft.com/office/officeart/2018/2/layout/IconCircleList"/>
    <dgm:cxn modelId="{CB73BD75-E96F-49B9-BD78-0800C10F7501}" type="presParOf" srcId="{BC242960-6844-4E9A-81E2-A212D3397918}" destId="{755EF429-A298-4693-AFD8-2C54EDF2D37C}" srcOrd="1" destOrd="0" presId="urn:microsoft.com/office/officeart/2018/2/layout/IconCircleList"/>
    <dgm:cxn modelId="{9C3D8898-F968-4A7B-99A7-D5A074C3AD33}" type="presParOf" srcId="{BC242960-6844-4E9A-81E2-A212D3397918}" destId="{43AF2B68-C224-4CED-BB0D-AB04F17803A7}" srcOrd="2" destOrd="0" presId="urn:microsoft.com/office/officeart/2018/2/layout/IconCircleList"/>
    <dgm:cxn modelId="{A9E91DEF-82DE-4EEF-BF58-54A40A172787}" type="presParOf" srcId="{BC242960-6844-4E9A-81E2-A212D3397918}" destId="{B59E2E81-3325-439B-A2DC-B9970E5375D8}" srcOrd="3" destOrd="0" presId="urn:microsoft.com/office/officeart/2018/2/layout/IconCircleList"/>
    <dgm:cxn modelId="{9C9699DD-FF8F-4EBA-A878-3B0DB51A49D1}" type="presParOf" srcId="{B49F449E-3EBF-48B2-B64E-98ED5D7C130E}" destId="{90929AB9-C116-4A4F-A62E-BC3924E33BF9}" srcOrd="3" destOrd="0" presId="urn:microsoft.com/office/officeart/2018/2/layout/IconCircleList"/>
    <dgm:cxn modelId="{F653D882-59EE-4668-AD8E-ED01AADD9498}" type="presParOf" srcId="{B49F449E-3EBF-48B2-B64E-98ED5D7C130E}" destId="{7C95C5BA-FE51-479E-B18C-078D1C357993}" srcOrd="4" destOrd="0" presId="urn:microsoft.com/office/officeart/2018/2/layout/IconCircleList"/>
    <dgm:cxn modelId="{ED03995E-286A-4988-B90E-98F89377FCF2}" type="presParOf" srcId="{7C95C5BA-FE51-479E-B18C-078D1C357993}" destId="{2D98C1FF-FF1C-4B57-8702-74AE94F6C264}" srcOrd="0" destOrd="0" presId="urn:microsoft.com/office/officeart/2018/2/layout/IconCircleList"/>
    <dgm:cxn modelId="{2C98ECB9-C3E4-41E6-B4FF-686026E7110E}" type="presParOf" srcId="{7C95C5BA-FE51-479E-B18C-078D1C357993}" destId="{3F292AB8-CC70-4E3B-B34F-1091508D60CB}" srcOrd="1" destOrd="0" presId="urn:microsoft.com/office/officeart/2018/2/layout/IconCircleList"/>
    <dgm:cxn modelId="{CBB77155-49E1-4430-8D1F-48A1C5B74499}" type="presParOf" srcId="{7C95C5BA-FE51-479E-B18C-078D1C357993}" destId="{6FCA20FA-87CA-4467-877C-136F952CB466}" srcOrd="2" destOrd="0" presId="urn:microsoft.com/office/officeart/2018/2/layout/IconCircleList"/>
    <dgm:cxn modelId="{B80D70C0-8E98-4E5E-982A-CAAD0BA886E9}" type="presParOf" srcId="{7C95C5BA-FE51-479E-B18C-078D1C357993}" destId="{E36CB02C-F325-49F7-A49B-B883C71AEC51}" srcOrd="3" destOrd="0" presId="urn:microsoft.com/office/officeart/2018/2/layout/IconCircleList"/>
    <dgm:cxn modelId="{4EC91A3F-858B-423F-ABDF-037D757371D6}" type="presParOf" srcId="{B49F449E-3EBF-48B2-B64E-98ED5D7C130E}" destId="{648E18F8-A123-45DE-AFAB-BF2B7C2D1F7C}" srcOrd="5" destOrd="0" presId="urn:microsoft.com/office/officeart/2018/2/layout/IconCircleList"/>
    <dgm:cxn modelId="{3183206B-F5F8-47E8-927E-3ABA84E5136E}" type="presParOf" srcId="{B49F449E-3EBF-48B2-B64E-98ED5D7C130E}" destId="{C2B7D4C4-6559-4B6F-8742-4BD7D93B54EF}" srcOrd="6" destOrd="0" presId="urn:microsoft.com/office/officeart/2018/2/layout/IconCircleList"/>
    <dgm:cxn modelId="{0B3C6210-2358-4683-8D61-AFE47A494A65}" type="presParOf" srcId="{C2B7D4C4-6559-4B6F-8742-4BD7D93B54EF}" destId="{585BA126-937E-4371-9606-260494A1FBF3}" srcOrd="0" destOrd="0" presId="urn:microsoft.com/office/officeart/2018/2/layout/IconCircleList"/>
    <dgm:cxn modelId="{88215562-6401-46C1-BA83-64F4A0205DCB}" type="presParOf" srcId="{C2B7D4C4-6559-4B6F-8742-4BD7D93B54EF}" destId="{5A27A8C4-72F8-4B41-873E-D55E396EEBDC}" srcOrd="1" destOrd="0" presId="urn:microsoft.com/office/officeart/2018/2/layout/IconCircleList"/>
    <dgm:cxn modelId="{AF214347-DA38-4878-B5B8-11301C2519A5}" type="presParOf" srcId="{C2B7D4C4-6559-4B6F-8742-4BD7D93B54EF}" destId="{1F419E4F-7C41-4F79-BC6D-311B90F20ED3}" srcOrd="2" destOrd="0" presId="urn:microsoft.com/office/officeart/2018/2/layout/IconCircleList"/>
    <dgm:cxn modelId="{22D09151-1D70-4230-912E-69A9F14FD6AA}" type="presParOf" srcId="{C2B7D4C4-6559-4B6F-8742-4BD7D93B54EF}" destId="{8BB339CA-AC9D-4CCD-A721-D1B401D87A5F}" srcOrd="3" destOrd="0" presId="urn:microsoft.com/office/officeart/2018/2/layout/IconCircleList"/>
    <dgm:cxn modelId="{9C3E5817-C24A-415D-92B5-EAEB79AACDE7}" type="presParOf" srcId="{B49F449E-3EBF-48B2-B64E-98ED5D7C130E}" destId="{6952F90C-1DBB-4F72-9941-525B16A4C6E6}" srcOrd="7" destOrd="0" presId="urn:microsoft.com/office/officeart/2018/2/layout/IconCircleList"/>
    <dgm:cxn modelId="{86B54D6D-A481-42A8-AF8D-783EF084570F}" type="presParOf" srcId="{B49F449E-3EBF-48B2-B64E-98ED5D7C130E}" destId="{5D52FE78-DBD8-4B30-B19E-A9890207758D}" srcOrd="8" destOrd="0" presId="urn:microsoft.com/office/officeart/2018/2/layout/IconCircleList"/>
    <dgm:cxn modelId="{4FC34DD7-7626-4C1E-80FF-4241CD058C0D}" type="presParOf" srcId="{5D52FE78-DBD8-4B30-B19E-A9890207758D}" destId="{26A0D6AE-8001-4847-9594-5DF65294260D}" srcOrd="0" destOrd="0" presId="urn:microsoft.com/office/officeart/2018/2/layout/IconCircleList"/>
    <dgm:cxn modelId="{76AECE94-2AD9-4BD3-81F9-509F9CCE35E9}" type="presParOf" srcId="{5D52FE78-DBD8-4B30-B19E-A9890207758D}" destId="{5749F3A5-C001-4B06-AA7C-8FF57BD97AA1}" srcOrd="1" destOrd="0" presId="urn:microsoft.com/office/officeart/2018/2/layout/IconCircleList"/>
    <dgm:cxn modelId="{DED11991-31EE-4680-97FD-0CC2B492F7BA}" type="presParOf" srcId="{5D52FE78-DBD8-4B30-B19E-A9890207758D}" destId="{7E82C20D-6FC9-47E7-8E7A-0EFB84AB1263}" srcOrd="2" destOrd="0" presId="urn:microsoft.com/office/officeart/2018/2/layout/IconCircleList"/>
    <dgm:cxn modelId="{3526889D-AFAA-4DC8-816A-9FE03DB31AA0}" type="presParOf" srcId="{5D52FE78-DBD8-4B30-B19E-A9890207758D}" destId="{BF8C5F1E-B98B-4FDA-936C-35D4FDCB0C56}" srcOrd="3" destOrd="0" presId="urn:microsoft.com/office/officeart/2018/2/layout/IconCircle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3ECA3327-1314-4258-994A-8084E6B7B179}" type="doc">
      <dgm:prSet loTypeId="urn:microsoft.com/office/officeart/2005/8/layout/vProcess5" loCatId="process" qsTypeId="urn:microsoft.com/office/officeart/2005/8/quickstyle/simple2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8943BC7A-393B-4B12-8EA7-E5AF35140A93}">
      <dgm:prSet/>
      <dgm:spPr/>
      <dgm:t>
        <a:bodyPr/>
        <a:lstStyle/>
        <a:p>
          <a:r>
            <a:rPr lang="en-US"/>
            <a:t>Arkistoon kuuluvat:</a:t>
          </a:r>
        </a:p>
      </dgm:t>
    </dgm:pt>
    <dgm:pt modelId="{DDB694DA-E7CD-45DA-92D2-5220A02AE0F9}" type="parTrans" cxnId="{D4DB2F8D-FCB6-4A2B-96B6-0C81BA36A28C}">
      <dgm:prSet/>
      <dgm:spPr/>
      <dgm:t>
        <a:bodyPr/>
        <a:lstStyle/>
        <a:p>
          <a:endParaRPr lang="en-US"/>
        </a:p>
      </dgm:t>
    </dgm:pt>
    <dgm:pt modelId="{86731D89-E7F0-4EC0-A769-15486C42A521}" type="sibTrans" cxnId="{D4DB2F8D-FCB6-4A2B-96B6-0C81BA36A28C}">
      <dgm:prSet/>
      <dgm:spPr/>
      <dgm:t>
        <a:bodyPr/>
        <a:lstStyle/>
        <a:p>
          <a:endParaRPr lang="en-US"/>
        </a:p>
      </dgm:t>
    </dgm:pt>
    <dgm:pt modelId="{B86077C9-A395-40BF-8181-87C6097B6FAF}">
      <dgm:prSet/>
      <dgm:spPr/>
      <dgm:t>
        <a:bodyPr/>
        <a:lstStyle/>
        <a:p>
          <a:r>
            <a:rPr lang="en-US"/>
            <a:t>• muistiot ja pöytäkirjat</a:t>
          </a:r>
        </a:p>
      </dgm:t>
    </dgm:pt>
    <dgm:pt modelId="{8C24CEBA-23E4-444C-9BD0-6474BDAE2002}" type="parTrans" cxnId="{239D88A7-343A-457E-9538-D9C02B025C44}">
      <dgm:prSet/>
      <dgm:spPr/>
      <dgm:t>
        <a:bodyPr/>
        <a:lstStyle/>
        <a:p>
          <a:endParaRPr lang="en-US"/>
        </a:p>
      </dgm:t>
    </dgm:pt>
    <dgm:pt modelId="{40505C1D-958C-409C-BCF2-28340F8969F7}" type="sibTrans" cxnId="{239D88A7-343A-457E-9538-D9C02B025C44}">
      <dgm:prSet/>
      <dgm:spPr/>
      <dgm:t>
        <a:bodyPr/>
        <a:lstStyle/>
        <a:p>
          <a:endParaRPr lang="en-US"/>
        </a:p>
      </dgm:t>
    </dgm:pt>
    <dgm:pt modelId="{116F4318-19EC-452E-A39B-6AA9BADBD80C}">
      <dgm:prSet/>
      <dgm:spPr/>
      <dgm:t>
        <a:bodyPr/>
        <a:lstStyle/>
        <a:p>
          <a:r>
            <a:rPr lang="en-US"/>
            <a:t>• toimintasuunnitelmat</a:t>
          </a:r>
        </a:p>
      </dgm:t>
    </dgm:pt>
    <dgm:pt modelId="{A03E8172-5CDA-4EA9-A2A4-C2A7DE3C9DFF}" type="parTrans" cxnId="{EF11D232-5324-4404-9A06-633652004550}">
      <dgm:prSet/>
      <dgm:spPr/>
      <dgm:t>
        <a:bodyPr/>
        <a:lstStyle/>
        <a:p>
          <a:endParaRPr lang="en-US"/>
        </a:p>
      </dgm:t>
    </dgm:pt>
    <dgm:pt modelId="{3B1020DE-3168-4076-B469-C9892EDC17E7}" type="sibTrans" cxnId="{EF11D232-5324-4404-9A06-633652004550}">
      <dgm:prSet/>
      <dgm:spPr/>
      <dgm:t>
        <a:bodyPr/>
        <a:lstStyle/>
        <a:p>
          <a:endParaRPr lang="en-US"/>
        </a:p>
      </dgm:t>
    </dgm:pt>
    <dgm:pt modelId="{CB61452B-3F4D-44CD-8D5D-0F1E1CE36C8E}">
      <dgm:prSet/>
      <dgm:spPr/>
      <dgm:t>
        <a:bodyPr/>
        <a:lstStyle/>
        <a:p>
          <a:r>
            <a:rPr lang="en-US"/>
            <a:t>• keskeiset päätökset</a:t>
          </a:r>
        </a:p>
      </dgm:t>
    </dgm:pt>
    <dgm:pt modelId="{F811E5DF-1997-491D-8AD1-1C88C41D5BBF}" type="parTrans" cxnId="{37CEC22E-1D8A-47AF-B44B-0B7744A8D24C}">
      <dgm:prSet/>
      <dgm:spPr/>
      <dgm:t>
        <a:bodyPr/>
        <a:lstStyle/>
        <a:p>
          <a:endParaRPr lang="en-US"/>
        </a:p>
      </dgm:t>
    </dgm:pt>
    <dgm:pt modelId="{A1F481B3-072B-4227-96C8-E6366DF10F72}" type="sibTrans" cxnId="{37CEC22E-1D8A-47AF-B44B-0B7744A8D24C}">
      <dgm:prSet/>
      <dgm:spPr/>
      <dgm:t>
        <a:bodyPr/>
        <a:lstStyle/>
        <a:p>
          <a:endParaRPr lang="en-US"/>
        </a:p>
      </dgm:t>
    </dgm:pt>
    <dgm:pt modelId="{8BCD5C83-884F-44C7-B9A9-B37C39CC1C3C}" type="pres">
      <dgm:prSet presAssocID="{3ECA3327-1314-4258-994A-8084E6B7B179}" presName="outerComposite" presStyleCnt="0">
        <dgm:presLayoutVars>
          <dgm:chMax val="5"/>
          <dgm:dir/>
          <dgm:resizeHandles val="exact"/>
        </dgm:presLayoutVars>
      </dgm:prSet>
      <dgm:spPr/>
    </dgm:pt>
    <dgm:pt modelId="{4E10780A-8338-4554-A8D1-EDB52A8A923A}" type="pres">
      <dgm:prSet presAssocID="{3ECA3327-1314-4258-994A-8084E6B7B179}" presName="dummyMaxCanvas" presStyleCnt="0">
        <dgm:presLayoutVars/>
      </dgm:prSet>
      <dgm:spPr/>
    </dgm:pt>
    <dgm:pt modelId="{A1F57362-0317-4496-A2E8-7A050F190A87}" type="pres">
      <dgm:prSet presAssocID="{3ECA3327-1314-4258-994A-8084E6B7B179}" presName="FourNodes_1" presStyleLbl="node1" presStyleIdx="0" presStyleCnt="4">
        <dgm:presLayoutVars>
          <dgm:bulletEnabled val="1"/>
        </dgm:presLayoutVars>
      </dgm:prSet>
      <dgm:spPr/>
    </dgm:pt>
    <dgm:pt modelId="{F89A01E3-CE82-4CC0-97A4-08CA3D85482C}" type="pres">
      <dgm:prSet presAssocID="{3ECA3327-1314-4258-994A-8084E6B7B179}" presName="FourNodes_2" presStyleLbl="node1" presStyleIdx="1" presStyleCnt="4">
        <dgm:presLayoutVars>
          <dgm:bulletEnabled val="1"/>
        </dgm:presLayoutVars>
      </dgm:prSet>
      <dgm:spPr/>
    </dgm:pt>
    <dgm:pt modelId="{667D626E-2BBE-4E8D-8512-6B5A2E5D4814}" type="pres">
      <dgm:prSet presAssocID="{3ECA3327-1314-4258-994A-8084E6B7B179}" presName="FourNodes_3" presStyleLbl="node1" presStyleIdx="2" presStyleCnt="4">
        <dgm:presLayoutVars>
          <dgm:bulletEnabled val="1"/>
        </dgm:presLayoutVars>
      </dgm:prSet>
      <dgm:spPr/>
    </dgm:pt>
    <dgm:pt modelId="{88336785-13A2-4AB0-B27E-C5E282DCDEBF}" type="pres">
      <dgm:prSet presAssocID="{3ECA3327-1314-4258-994A-8084E6B7B179}" presName="FourNodes_4" presStyleLbl="node1" presStyleIdx="3" presStyleCnt="4">
        <dgm:presLayoutVars>
          <dgm:bulletEnabled val="1"/>
        </dgm:presLayoutVars>
      </dgm:prSet>
      <dgm:spPr/>
    </dgm:pt>
    <dgm:pt modelId="{C8A51630-9A26-4D75-AC8A-4C6A9AFC76F4}" type="pres">
      <dgm:prSet presAssocID="{3ECA3327-1314-4258-994A-8084E6B7B179}" presName="FourConn_1-2" presStyleLbl="fgAccFollowNode1" presStyleIdx="0" presStyleCnt="3">
        <dgm:presLayoutVars>
          <dgm:bulletEnabled val="1"/>
        </dgm:presLayoutVars>
      </dgm:prSet>
      <dgm:spPr/>
    </dgm:pt>
    <dgm:pt modelId="{BDC8CFCB-1F99-4422-BEB0-C5030615C157}" type="pres">
      <dgm:prSet presAssocID="{3ECA3327-1314-4258-994A-8084E6B7B179}" presName="FourConn_2-3" presStyleLbl="fgAccFollowNode1" presStyleIdx="1" presStyleCnt="3">
        <dgm:presLayoutVars>
          <dgm:bulletEnabled val="1"/>
        </dgm:presLayoutVars>
      </dgm:prSet>
      <dgm:spPr/>
    </dgm:pt>
    <dgm:pt modelId="{6E5C5C12-51A0-43CC-9DBE-7674EEADF81B}" type="pres">
      <dgm:prSet presAssocID="{3ECA3327-1314-4258-994A-8084E6B7B179}" presName="FourConn_3-4" presStyleLbl="fgAccFollowNode1" presStyleIdx="2" presStyleCnt="3">
        <dgm:presLayoutVars>
          <dgm:bulletEnabled val="1"/>
        </dgm:presLayoutVars>
      </dgm:prSet>
      <dgm:spPr/>
    </dgm:pt>
    <dgm:pt modelId="{C8628C16-74F7-404A-93A2-DE793FD45F9A}" type="pres">
      <dgm:prSet presAssocID="{3ECA3327-1314-4258-994A-8084E6B7B179}" presName="FourNodes_1_text" presStyleLbl="node1" presStyleIdx="3" presStyleCnt="4">
        <dgm:presLayoutVars>
          <dgm:bulletEnabled val="1"/>
        </dgm:presLayoutVars>
      </dgm:prSet>
      <dgm:spPr/>
    </dgm:pt>
    <dgm:pt modelId="{BD9AFFE9-21BE-4459-9FD1-3830AF283DFA}" type="pres">
      <dgm:prSet presAssocID="{3ECA3327-1314-4258-994A-8084E6B7B179}" presName="FourNodes_2_text" presStyleLbl="node1" presStyleIdx="3" presStyleCnt="4">
        <dgm:presLayoutVars>
          <dgm:bulletEnabled val="1"/>
        </dgm:presLayoutVars>
      </dgm:prSet>
      <dgm:spPr/>
    </dgm:pt>
    <dgm:pt modelId="{8063F070-5FF1-4C6E-9A21-95CCFA8D4B01}" type="pres">
      <dgm:prSet presAssocID="{3ECA3327-1314-4258-994A-8084E6B7B179}" presName="FourNodes_3_text" presStyleLbl="node1" presStyleIdx="3" presStyleCnt="4">
        <dgm:presLayoutVars>
          <dgm:bulletEnabled val="1"/>
        </dgm:presLayoutVars>
      </dgm:prSet>
      <dgm:spPr/>
    </dgm:pt>
    <dgm:pt modelId="{10FF2140-CB0A-4724-A86C-25146612A642}" type="pres">
      <dgm:prSet presAssocID="{3ECA3327-1314-4258-994A-8084E6B7B179}" presName="FourNodes_4_text" presStyleLbl="node1" presStyleIdx="3" presStyleCnt="4">
        <dgm:presLayoutVars>
          <dgm:bulletEnabled val="1"/>
        </dgm:presLayoutVars>
      </dgm:prSet>
      <dgm:spPr/>
    </dgm:pt>
  </dgm:ptLst>
  <dgm:cxnLst>
    <dgm:cxn modelId="{0B399A26-8FC1-499D-8C07-588E6D37D1D7}" type="presOf" srcId="{B86077C9-A395-40BF-8181-87C6097B6FAF}" destId="{BD9AFFE9-21BE-4459-9FD1-3830AF283DFA}" srcOrd="1" destOrd="0" presId="urn:microsoft.com/office/officeart/2005/8/layout/vProcess5"/>
    <dgm:cxn modelId="{37CEC22E-1D8A-47AF-B44B-0B7744A8D24C}" srcId="{3ECA3327-1314-4258-994A-8084E6B7B179}" destId="{CB61452B-3F4D-44CD-8D5D-0F1E1CE36C8E}" srcOrd="3" destOrd="0" parTransId="{F811E5DF-1997-491D-8AD1-1C88C41D5BBF}" sibTransId="{A1F481B3-072B-4227-96C8-E6366DF10F72}"/>
    <dgm:cxn modelId="{EF11D232-5324-4404-9A06-633652004550}" srcId="{3ECA3327-1314-4258-994A-8084E6B7B179}" destId="{116F4318-19EC-452E-A39B-6AA9BADBD80C}" srcOrd="2" destOrd="0" parTransId="{A03E8172-5CDA-4EA9-A2A4-C2A7DE3C9DFF}" sibTransId="{3B1020DE-3168-4076-B469-C9892EDC17E7}"/>
    <dgm:cxn modelId="{A6C4D13B-E1F9-4F51-BC07-1E1049B8528F}" type="presOf" srcId="{8943BC7A-393B-4B12-8EA7-E5AF35140A93}" destId="{C8628C16-74F7-404A-93A2-DE793FD45F9A}" srcOrd="1" destOrd="0" presId="urn:microsoft.com/office/officeart/2005/8/layout/vProcess5"/>
    <dgm:cxn modelId="{B4D6EE4C-BFB9-4F7E-86C1-C65A3772AEDA}" type="presOf" srcId="{40505C1D-958C-409C-BCF2-28340F8969F7}" destId="{BDC8CFCB-1F99-4422-BEB0-C5030615C157}" srcOrd="0" destOrd="0" presId="urn:microsoft.com/office/officeart/2005/8/layout/vProcess5"/>
    <dgm:cxn modelId="{CD2EC552-DB15-4761-9A8C-7B3F331D4B5B}" type="presOf" srcId="{3B1020DE-3168-4076-B469-C9892EDC17E7}" destId="{6E5C5C12-51A0-43CC-9DBE-7674EEADF81B}" srcOrd="0" destOrd="0" presId="urn:microsoft.com/office/officeart/2005/8/layout/vProcess5"/>
    <dgm:cxn modelId="{ABD13288-9FAF-428C-9F93-9DD8C4C16E19}" type="presOf" srcId="{116F4318-19EC-452E-A39B-6AA9BADBD80C}" destId="{667D626E-2BBE-4E8D-8512-6B5A2E5D4814}" srcOrd="0" destOrd="0" presId="urn:microsoft.com/office/officeart/2005/8/layout/vProcess5"/>
    <dgm:cxn modelId="{D4DB2F8D-FCB6-4A2B-96B6-0C81BA36A28C}" srcId="{3ECA3327-1314-4258-994A-8084E6B7B179}" destId="{8943BC7A-393B-4B12-8EA7-E5AF35140A93}" srcOrd="0" destOrd="0" parTransId="{DDB694DA-E7CD-45DA-92D2-5220A02AE0F9}" sibTransId="{86731D89-E7F0-4EC0-A769-15486C42A521}"/>
    <dgm:cxn modelId="{DBD6C391-8154-43C5-BF74-791ACEE4E7C2}" type="presOf" srcId="{3ECA3327-1314-4258-994A-8084E6B7B179}" destId="{8BCD5C83-884F-44C7-B9A9-B37C39CC1C3C}" srcOrd="0" destOrd="0" presId="urn:microsoft.com/office/officeart/2005/8/layout/vProcess5"/>
    <dgm:cxn modelId="{15E7769D-6B06-4BF4-A043-738F973ED09E}" type="presOf" srcId="{116F4318-19EC-452E-A39B-6AA9BADBD80C}" destId="{8063F070-5FF1-4C6E-9A21-95CCFA8D4B01}" srcOrd="1" destOrd="0" presId="urn:microsoft.com/office/officeart/2005/8/layout/vProcess5"/>
    <dgm:cxn modelId="{66C1E99F-32AB-4582-973C-46E582CA9990}" type="presOf" srcId="{8943BC7A-393B-4B12-8EA7-E5AF35140A93}" destId="{A1F57362-0317-4496-A2E8-7A050F190A87}" srcOrd="0" destOrd="0" presId="urn:microsoft.com/office/officeart/2005/8/layout/vProcess5"/>
    <dgm:cxn modelId="{1E6FEBA4-5E7F-40E5-BF07-9118698BE371}" type="presOf" srcId="{CB61452B-3F4D-44CD-8D5D-0F1E1CE36C8E}" destId="{10FF2140-CB0A-4724-A86C-25146612A642}" srcOrd="1" destOrd="0" presId="urn:microsoft.com/office/officeart/2005/8/layout/vProcess5"/>
    <dgm:cxn modelId="{48805FA6-3FA9-47AB-940C-9348B61ABCC8}" type="presOf" srcId="{B86077C9-A395-40BF-8181-87C6097B6FAF}" destId="{F89A01E3-CE82-4CC0-97A4-08CA3D85482C}" srcOrd="0" destOrd="0" presId="urn:microsoft.com/office/officeart/2005/8/layout/vProcess5"/>
    <dgm:cxn modelId="{239D88A7-343A-457E-9538-D9C02B025C44}" srcId="{3ECA3327-1314-4258-994A-8084E6B7B179}" destId="{B86077C9-A395-40BF-8181-87C6097B6FAF}" srcOrd="1" destOrd="0" parTransId="{8C24CEBA-23E4-444C-9BD0-6474BDAE2002}" sibTransId="{40505C1D-958C-409C-BCF2-28340F8969F7}"/>
    <dgm:cxn modelId="{9A5EB7E3-F64A-4704-B432-82B9BE3A7032}" type="presOf" srcId="{CB61452B-3F4D-44CD-8D5D-0F1E1CE36C8E}" destId="{88336785-13A2-4AB0-B27E-C5E282DCDEBF}" srcOrd="0" destOrd="0" presId="urn:microsoft.com/office/officeart/2005/8/layout/vProcess5"/>
    <dgm:cxn modelId="{BC81F5F7-36C0-4A89-AE00-DADA9FF25EE0}" type="presOf" srcId="{86731D89-E7F0-4EC0-A769-15486C42A521}" destId="{C8A51630-9A26-4D75-AC8A-4C6A9AFC76F4}" srcOrd="0" destOrd="0" presId="urn:microsoft.com/office/officeart/2005/8/layout/vProcess5"/>
    <dgm:cxn modelId="{2E897204-0C76-4906-B569-717F9231A01C}" type="presParOf" srcId="{8BCD5C83-884F-44C7-B9A9-B37C39CC1C3C}" destId="{4E10780A-8338-4554-A8D1-EDB52A8A923A}" srcOrd="0" destOrd="0" presId="urn:microsoft.com/office/officeart/2005/8/layout/vProcess5"/>
    <dgm:cxn modelId="{DAF4BD8B-B273-4218-BB54-AC18FEAF10CB}" type="presParOf" srcId="{8BCD5C83-884F-44C7-B9A9-B37C39CC1C3C}" destId="{A1F57362-0317-4496-A2E8-7A050F190A87}" srcOrd="1" destOrd="0" presId="urn:microsoft.com/office/officeart/2005/8/layout/vProcess5"/>
    <dgm:cxn modelId="{8B05D9E1-707A-46C7-A3DE-AF28D72CA99A}" type="presParOf" srcId="{8BCD5C83-884F-44C7-B9A9-B37C39CC1C3C}" destId="{F89A01E3-CE82-4CC0-97A4-08CA3D85482C}" srcOrd="2" destOrd="0" presId="urn:microsoft.com/office/officeart/2005/8/layout/vProcess5"/>
    <dgm:cxn modelId="{AF754FAC-A28C-41EE-A06A-CE7EA580252C}" type="presParOf" srcId="{8BCD5C83-884F-44C7-B9A9-B37C39CC1C3C}" destId="{667D626E-2BBE-4E8D-8512-6B5A2E5D4814}" srcOrd="3" destOrd="0" presId="urn:microsoft.com/office/officeart/2005/8/layout/vProcess5"/>
    <dgm:cxn modelId="{A4538E5C-26F2-402A-BC3E-387C88E450BB}" type="presParOf" srcId="{8BCD5C83-884F-44C7-B9A9-B37C39CC1C3C}" destId="{88336785-13A2-4AB0-B27E-C5E282DCDEBF}" srcOrd="4" destOrd="0" presId="urn:microsoft.com/office/officeart/2005/8/layout/vProcess5"/>
    <dgm:cxn modelId="{66DA0947-801F-42DE-905E-B239119688D7}" type="presParOf" srcId="{8BCD5C83-884F-44C7-B9A9-B37C39CC1C3C}" destId="{C8A51630-9A26-4D75-AC8A-4C6A9AFC76F4}" srcOrd="5" destOrd="0" presId="urn:microsoft.com/office/officeart/2005/8/layout/vProcess5"/>
    <dgm:cxn modelId="{DE14F288-EDF2-47A7-BF2B-298A49E670ED}" type="presParOf" srcId="{8BCD5C83-884F-44C7-B9A9-B37C39CC1C3C}" destId="{BDC8CFCB-1F99-4422-BEB0-C5030615C157}" srcOrd="6" destOrd="0" presId="urn:microsoft.com/office/officeart/2005/8/layout/vProcess5"/>
    <dgm:cxn modelId="{FA0D1983-ACAE-4E74-86BD-A7768F0D0D20}" type="presParOf" srcId="{8BCD5C83-884F-44C7-B9A9-B37C39CC1C3C}" destId="{6E5C5C12-51A0-43CC-9DBE-7674EEADF81B}" srcOrd="7" destOrd="0" presId="urn:microsoft.com/office/officeart/2005/8/layout/vProcess5"/>
    <dgm:cxn modelId="{CCF07724-97E1-4344-B42C-C12F84F5061D}" type="presParOf" srcId="{8BCD5C83-884F-44C7-B9A9-B37C39CC1C3C}" destId="{C8628C16-74F7-404A-93A2-DE793FD45F9A}" srcOrd="8" destOrd="0" presId="urn:microsoft.com/office/officeart/2005/8/layout/vProcess5"/>
    <dgm:cxn modelId="{7AA9B0A3-D461-4235-8971-DB8C87A64DCD}" type="presParOf" srcId="{8BCD5C83-884F-44C7-B9A9-B37C39CC1C3C}" destId="{BD9AFFE9-21BE-4459-9FD1-3830AF283DFA}" srcOrd="9" destOrd="0" presId="urn:microsoft.com/office/officeart/2005/8/layout/vProcess5"/>
    <dgm:cxn modelId="{8FBA2D92-1283-4BCA-A7FE-954D3FBBC299}" type="presParOf" srcId="{8BCD5C83-884F-44C7-B9A9-B37C39CC1C3C}" destId="{8063F070-5FF1-4C6E-9A21-95CCFA8D4B01}" srcOrd="10" destOrd="0" presId="urn:microsoft.com/office/officeart/2005/8/layout/vProcess5"/>
    <dgm:cxn modelId="{52E6411C-A5BD-4780-9C4D-C752AE7D7E4D}" type="presParOf" srcId="{8BCD5C83-884F-44C7-B9A9-B37C39CC1C3C}" destId="{10FF2140-CB0A-4724-A86C-25146612A642}" srcOrd="11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80402F21-E0A6-4DB8-BF8B-0687848E1ACC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592529F9-6149-4B95-AC9A-F0355DC35D31}">
      <dgm:prSet/>
      <dgm:spPr/>
      <dgm:t>
        <a:bodyPr/>
        <a:lstStyle/>
        <a:p>
          <a:r>
            <a:rPr lang="fi-FI"/>
            <a:t>Presidentti johtaa – sihteeri varmistaa:</a:t>
          </a:r>
          <a:endParaRPr lang="en-US"/>
        </a:p>
      </dgm:t>
    </dgm:pt>
    <dgm:pt modelId="{E35C5459-E941-4F31-A4A1-37E87EB72C68}" type="parTrans" cxnId="{0B609DBA-7F85-4D30-B986-7C481FAB37BF}">
      <dgm:prSet/>
      <dgm:spPr/>
      <dgm:t>
        <a:bodyPr/>
        <a:lstStyle/>
        <a:p>
          <a:endParaRPr lang="en-US"/>
        </a:p>
      </dgm:t>
    </dgm:pt>
    <dgm:pt modelId="{DD5965C3-F30F-4DCE-AE93-BEE37402B4F0}" type="sibTrans" cxnId="{0B609DBA-7F85-4D30-B986-7C481FAB37BF}">
      <dgm:prSet/>
      <dgm:spPr/>
      <dgm:t>
        <a:bodyPr/>
        <a:lstStyle/>
        <a:p>
          <a:endParaRPr lang="en-US"/>
        </a:p>
      </dgm:t>
    </dgm:pt>
    <dgm:pt modelId="{BF3A4306-ABB2-40C3-8A1E-FDC5B1FC2DC0}">
      <dgm:prSet/>
      <dgm:spPr/>
      <dgm:t>
        <a:bodyPr/>
        <a:lstStyle/>
        <a:p>
          <a:r>
            <a:rPr lang="fi-FI"/>
            <a:t>• päätösten kirjaamisen</a:t>
          </a:r>
          <a:endParaRPr lang="en-US"/>
        </a:p>
      </dgm:t>
    </dgm:pt>
    <dgm:pt modelId="{89BCF320-99AC-4A45-9179-7B4DB378D647}" type="parTrans" cxnId="{0EFBD615-DA79-4C45-9B8D-AB37329F09F3}">
      <dgm:prSet/>
      <dgm:spPr/>
      <dgm:t>
        <a:bodyPr/>
        <a:lstStyle/>
        <a:p>
          <a:endParaRPr lang="en-US"/>
        </a:p>
      </dgm:t>
    </dgm:pt>
    <dgm:pt modelId="{9838434C-569E-474D-8844-A14582363402}" type="sibTrans" cxnId="{0EFBD615-DA79-4C45-9B8D-AB37329F09F3}">
      <dgm:prSet/>
      <dgm:spPr/>
      <dgm:t>
        <a:bodyPr/>
        <a:lstStyle/>
        <a:p>
          <a:endParaRPr lang="en-US"/>
        </a:p>
      </dgm:t>
    </dgm:pt>
    <dgm:pt modelId="{9D06C6DE-253A-47BE-AC4E-E524136AB4A1}">
      <dgm:prSet/>
      <dgm:spPr/>
      <dgm:t>
        <a:bodyPr/>
        <a:lstStyle/>
        <a:p>
          <a:r>
            <a:rPr lang="fi-FI"/>
            <a:t>• määräaikojen muistamisen</a:t>
          </a:r>
          <a:endParaRPr lang="en-US"/>
        </a:p>
      </dgm:t>
    </dgm:pt>
    <dgm:pt modelId="{009F8998-5EC3-42C2-9037-6824446A653C}" type="parTrans" cxnId="{AE2428C4-7001-423A-9BBF-1A22B4F954EE}">
      <dgm:prSet/>
      <dgm:spPr/>
      <dgm:t>
        <a:bodyPr/>
        <a:lstStyle/>
        <a:p>
          <a:endParaRPr lang="en-US"/>
        </a:p>
      </dgm:t>
    </dgm:pt>
    <dgm:pt modelId="{86EDB99C-07CA-4BE3-B8FA-18A5845902B1}" type="sibTrans" cxnId="{AE2428C4-7001-423A-9BBF-1A22B4F954EE}">
      <dgm:prSet/>
      <dgm:spPr/>
      <dgm:t>
        <a:bodyPr/>
        <a:lstStyle/>
        <a:p>
          <a:endParaRPr lang="en-US"/>
        </a:p>
      </dgm:t>
    </dgm:pt>
    <dgm:pt modelId="{C1738181-5E23-464C-B514-966002B6333D}">
      <dgm:prSet/>
      <dgm:spPr/>
      <dgm:t>
        <a:bodyPr/>
        <a:lstStyle/>
        <a:p>
          <a:r>
            <a:rPr lang="fi-FI"/>
            <a:t>• tiedonkulun</a:t>
          </a:r>
          <a:endParaRPr lang="en-US"/>
        </a:p>
      </dgm:t>
    </dgm:pt>
    <dgm:pt modelId="{F16B7D2A-3315-43B1-81EC-8AA932F68F2A}" type="parTrans" cxnId="{436ED423-7531-45F3-91E5-32E411C03FF3}">
      <dgm:prSet/>
      <dgm:spPr/>
      <dgm:t>
        <a:bodyPr/>
        <a:lstStyle/>
        <a:p>
          <a:endParaRPr lang="en-US"/>
        </a:p>
      </dgm:t>
    </dgm:pt>
    <dgm:pt modelId="{F3B2790C-E810-424D-9DD7-9D82AA51C17A}" type="sibTrans" cxnId="{436ED423-7531-45F3-91E5-32E411C03FF3}">
      <dgm:prSet/>
      <dgm:spPr/>
      <dgm:t>
        <a:bodyPr/>
        <a:lstStyle/>
        <a:p>
          <a:endParaRPr lang="en-US"/>
        </a:p>
      </dgm:t>
    </dgm:pt>
    <dgm:pt modelId="{0FB30879-EE87-4F5A-885F-29BFD4ABD8F9}" type="pres">
      <dgm:prSet presAssocID="{80402F21-E0A6-4DB8-BF8B-0687848E1ACC}" presName="linear" presStyleCnt="0">
        <dgm:presLayoutVars>
          <dgm:animLvl val="lvl"/>
          <dgm:resizeHandles val="exact"/>
        </dgm:presLayoutVars>
      </dgm:prSet>
      <dgm:spPr/>
    </dgm:pt>
    <dgm:pt modelId="{C55A7FAC-2571-4810-B599-7EBCC372188C}" type="pres">
      <dgm:prSet presAssocID="{592529F9-6149-4B95-AC9A-F0355DC35D31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AFB7D4F6-4ABA-4134-B77E-2D84935DA5E3}" type="pres">
      <dgm:prSet presAssocID="{DD5965C3-F30F-4DCE-AE93-BEE37402B4F0}" presName="spacer" presStyleCnt="0"/>
      <dgm:spPr/>
    </dgm:pt>
    <dgm:pt modelId="{005E3202-0CE0-4B20-BFF5-8D4F07E36BCB}" type="pres">
      <dgm:prSet presAssocID="{BF3A4306-ABB2-40C3-8A1E-FDC5B1FC2DC0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0662AADB-FDFB-45D9-97D9-4B08967553BD}" type="pres">
      <dgm:prSet presAssocID="{9838434C-569E-474D-8844-A14582363402}" presName="spacer" presStyleCnt="0"/>
      <dgm:spPr/>
    </dgm:pt>
    <dgm:pt modelId="{0089DF73-7419-41C7-BF5F-753C4869362B}" type="pres">
      <dgm:prSet presAssocID="{9D06C6DE-253A-47BE-AC4E-E524136AB4A1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70038657-E0C3-4D53-B05A-5641EC32CA9E}" type="pres">
      <dgm:prSet presAssocID="{86EDB99C-07CA-4BE3-B8FA-18A5845902B1}" presName="spacer" presStyleCnt="0"/>
      <dgm:spPr/>
    </dgm:pt>
    <dgm:pt modelId="{EC13344A-9FEA-4F04-971C-7A53BF06432C}" type="pres">
      <dgm:prSet presAssocID="{C1738181-5E23-464C-B514-966002B6333D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0EFBD615-DA79-4C45-9B8D-AB37329F09F3}" srcId="{80402F21-E0A6-4DB8-BF8B-0687848E1ACC}" destId="{BF3A4306-ABB2-40C3-8A1E-FDC5B1FC2DC0}" srcOrd="1" destOrd="0" parTransId="{89BCF320-99AC-4A45-9179-7B4DB378D647}" sibTransId="{9838434C-569E-474D-8844-A14582363402}"/>
    <dgm:cxn modelId="{436ED423-7531-45F3-91E5-32E411C03FF3}" srcId="{80402F21-E0A6-4DB8-BF8B-0687848E1ACC}" destId="{C1738181-5E23-464C-B514-966002B6333D}" srcOrd="3" destOrd="0" parTransId="{F16B7D2A-3315-43B1-81EC-8AA932F68F2A}" sibTransId="{F3B2790C-E810-424D-9DD7-9D82AA51C17A}"/>
    <dgm:cxn modelId="{3C41DC24-D2B5-4996-9D9B-DAA5BE4000F1}" type="presOf" srcId="{9D06C6DE-253A-47BE-AC4E-E524136AB4A1}" destId="{0089DF73-7419-41C7-BF5F-753C4869362B}" srcOrd="0" destOrd="0" presId="urn:microsoft.com/office/officeart/2005/8/layout/vList2"/>
    <dgm:cxn modelId="{2396AA4E-2ED7-4ED6-85CE-C0C88783268C}" type="presOf" srcId="{592529F9-6149-4B95-AC9A-F0355DC35D31}" destId="{C55A7FAC-2571-4810-B599-7EBCC372188C}" srcOrd="0" destOrd="0" presId="urn:microsoft.com/office/officeart/2005/8/layout/vList2"/>
    <dgm:cxn modelId="{0B609DBA-7F85-4D30-B986-7C481FAB37BF}" srcId="{80402F21-E0A6-4DB8-BF8B-0687848E1ACC}" destId="{592529F9-6149-4B95-AC9A-F0355DC35D31}" srcOrd="0" destOrd="0" parTransId="{E35C5459-E941-4F31-A4A1-37E87EB72C68}" sibTransId="{DD5965C3-F30F-4DCE-AE93-BEE37402B4F0}"/>
    <dgm:cxn modelId="{AE2428C4-7001-423A-9BBF-1A22B4F954EE}" srcId="{80402F21-E0A6-4DB8-BF8B-0687848E1ACC}" destId="{9D06C6DE-253A-47BE-AC4E-E524136AB4A1}" srcOrd="2" destOrd="0" parTransId="{009F8998-5EC3-42C2-9037-6824446A653C}" sibTransId="{86EDB99C-07CA-4BE3-B8FA-18A5845902B1}"/>
    <dgm:cxn modelId="{1232C5DC-0506-4FCE-A840-7C7C10B3940B}" type="presOf" srcId="{80402F21-E0A6-4DB8-BF8B-0687848E1ACC}" destId="{0FB30879-EE87-4F5A-885F-29BFD4ABD8F9}" srcOrd="0" destOrd="0" presId="urn:microsoft.com/office/officeart/2005/8/layout/vList2"/>
    <dgm:cxn modelId="{191628E1-3D71-4D8F-9BA7-9B03FEEBF765}" type="presOf" srcId="{C1738181-5E23-464C-B514-966002B6333D}" destId="{EC13344A-9FEA-4F04-971C-7A53BF06432C}" srcOrd="0" destOrd="0" presId="urn:microsoft.com/office/officeart/2005/8/layout/vList2"/>
    <dgm:cxn modelId="{8AFF93FC-1A74-4C76-A9D2-9D78F82D8FD3}" type="presOf" srcId="{BF3A4306-ABB2-40C3-8A1E-FDC5B1FC2DC0}" destId="{005E3202-0CE0-4B20-BFF5-8D4F07E36BCB}" srcOrd="0" destOrd="0" presId="urn:microsoft.com/office/officeart/2005/8/layout/vList2"/>
    <dgm:cxn modelId="{5DFE458B-D523-4A17-A0EB-2C2DE6AA4926}" type="presParOf" srcId="{0FB30879-EE87-4F5A-885F-29BFD4ABD8F9}" destId="{C55A7FAC-2571-4810-B599-7EBCC372188C}" srcOrd="0" destOrd="0" presId="urn:microsoft.com/office/officeart/2005/8/layout/vList2"/>
    <dgm:cxn modelId="{DB459164-3D9E-4BF5-9727-2A8103DFCF9D}" type="presParOf" srcId="{0FB30879-EE87-4F5A-885F-29BFD4ABD8F9}" destId="{AFB7D4F6-4ABA-4134-B77E-2D84935DA5E3}" srcOrd="1" destOrd="0" presId="urn:microsoft.com/office/officeart/2005/8/layout/vList2"/>
    <dgm:cxn modelId="{65B25B06-1951-46F8-AB5E-664F7B2A4245}" type="presParOf" srcId="{0FB30879-EE87-4F5A-885F-29BFD4ABD8F9}" destId="{005E3202-0CE0-4B20-BFF5-8D4F07E36BCB}" srcOrd="2" destOrd="0" presId="urn:microsoft.com/office/officeart/2005/8/layout/vList2"/>
    <dgm:cxn modelId="{00400B8B-471C-4928-9BA1-D8B7ECE0FF8E}" type="presParOf" srcId="{0FB30879-EE87-4F5A-885F-29BFD4ABD8F9}" destId="{0662AADB-FDFB-45D9-97D9-4B08967553BD}" srcOrd="3" destOrd="0" presId="urn:microsoft.com/office/officeart/2005/8/layout/vList2"/>
    <dgm:cxn modelId="{EBD60BFF-8A9C-4062-8C16-38B4EA846790}" type="presParOf" srcId="{0FB30879-EE87-4F5A-885F-29BFD4ABD8F9}" destId="{0089DF73-7419-41C7-BF5F-753C4869362B}" srcOrd="4" destOrd="0" presId="urn:microsoft.com/office/officeart/2005/8/layout/vList2"/>
    <dgm:cxn modelId="{FE042AFB-FE38-44F1-866B-7BE3CCAC45D3}" type="presParOf" srcId="{0FB30879-EE87-4F5A-885F-29BFD4ABD8F9}" destId="{70038657-E0C3-4D53-B05A-5641EC32CA9E}" srcOrd="5" destOrd="0" presId="urn:microsoft.com/office/officeart/2005/8/layout/vList2"/>
    <dgm:cxn modelId="{EFE11628-3F6B-46AA-9C4B-F07F6CE925CF}" type="presParOf" srcId="{0FB30879-EE87-4F5A-885F-29BFD4ABD8F9}" destId="{EC13344A-9FEA-4F04-971C-7A53BF06432C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DE51288-93D1-43EA-A527-BDA9ABDB6490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88067B6E-EA1D-4128-86B9-AE88B82C3E40}">
      <dgm:prSet/>
      <dgm:spPr/>
      <dgm:t>
        <a:bodyPr/>
        <a:lstStyle/>
        <a:p>
          <a:r>
            <a:rPr lang="en-US"/>
            <a:t>• Sujuva päätöksenteko</a:t>
          </a:r>
        </a:p>
      </dgm:t>
    </dgm:pt>
    <dgm:pt modelId="{4BE72252-C956-4E32-B62D-AC948C395C86}" type="parTrans" cxnId="{199A0FDA-7715-4B57-AC9F-DCF22886042A}">
      <dgm:prSet/>
      <dgm:spPr/>
      <dgm:t>
        <a:bodyPr/>
        <a:lstStyle/>
        <a:p>
          <a:endParaRPr lang="en-US"/>
        </a:p>
      </dgm:t>
    </dgm:pt>
    <dgm:pt modelId="{F86D345B-1EF5-406B-A54E-E079FFC4004D}" type="sibTrans" cxnId="{199A0FDA-7715-4B57-AC9F-DCF22886042A}">
      <dgm:prSet/>
      <dgm:spPr/>
      <dgm:t>
        <a:bodyPr/>
        <a:lstStyle/>
        <a:p>
          <a:endParaRPr lang="en-US"/>
        </a:p>
      </dgm:t>
    </dgm:pt>
    <dgm:pt modelId="{809385B5-B198-4DC9-9315-78B5CBA08AC2}">
      <dgm:prSet/>
      <dgm:spPr/>
      <dgm:t>
        <a:bodyPr/>
        <a:lstStyle/>
        <a:p>
          <a:r>
            <a:rPr lang="en-US"/>
            <a:t>• Oikea tiedonkulku</a:t>
          </a:r>
        </a:p>
      </dgm:t>
    </dgm:pt>
    <dgm:pt modelId="{2BC5CDDF-3632-4C37-94B2-34D8E99E391C}" type="parTrans" cxnId="{9612641E-8AB3-439B-B7BD-864FE42C96E9}">
      <dgm:prSet/>
      <dgm:spPr/>
      <dgm:t>
        <a:bodyPr/>
        <a:lstStyle/>
        <a:p>
          <a:endParaRPr lang="en-US"/>
        </a:p>
      </dgm:t>
    </dgm:pt>
    <dgm:pt modelId="{55F3174E-635C-4608-ABA0-2BA2BC3AECA6}" type="sibTrans" cxnId="{9612641E-8AB3-439B-B7BD-864FE42C96E9}">
      <dgm:prSet/>
      <dgm:spPr/>
      <dgm:t>
        <a:bodyPr/>
        <a:lstStyle/>
        <a:p>
          <a:endParaRPr lang="en-US"/>
        </a:p>
      </dgm:t>
    </dgm:pt>
    <dgm:pt modelId="{FAA37F34-1047-468E-B37D-ECE415B71EAC}">
      <dgm:prSet/>
      <dgm:spPr/>
      <dgm:t>
        <a:bodyPr/>
        <a:lstStyle/>
        <a:p>
          <a:r>
            <a:rPr lang="en-US"/>
            <a:t>• Jatkuvuus</a:t>
          </a:r>
        </a:p>
      </dgm:t>
    </dgm:pt>
    <dgm:pt modelId="{788ED10C-1D5E-4B62-948D-CA2321A36272}" type="parTrans" cxnId="{AE57C787-02FB-42D2-9F16-82F905F4B0DF}">
      <dgm:prSet/>
      <dgm:spPr/>
      <dgm:t>
        <a:bodyPr/>
        <a:lstStyle/>
        <a:p>
          <a:endParaRPr lang="en-US"/>
        </a:p>
      </dgm:t>
    </dgm:pt>
    <dgm:pt modelId="{A9E2E930-EAE5-4CC4-AA42-4881E3E0F5E3}" type="sibTrans" cxnId="{AE57C787-02FB-42D2-9F16-82F905F4B0DF}">
      <dgm:prSet/>
      <dgm:spPr/>
      <dgm:t>
        <a:bodyPr/>
        <a:lstStyle/>
        <a:p>
          <a:endParaRPr lang="en-US"/>
        </a:p>
      </dgm:t>
    </dgm:pt>
    <dgm:pt modelId="{BDA8E014-8A02-4BFF-B33A-D634AB5401DD}">
      <dgm:prSet/>
      <dgm:spPr/>
      <dgm:t>
        <a:bodyPr/>
        <a:lstStyle/>
        <a:p>
          <a:r>
            <a:rPr lang="en-US"/>
            <a:t>Sihteeri vastaa hallinnon toimivuudesta.</a:t>
          </a:r>
        </a:p>
      </dgm:t>
    </dgm:pt>
    <dgm:pt modelId="{5B568C44-E505-4F47-A811-BEE7DF4B90D1}" type="parTrans" cxnId="{1294B540-7726-40AA-8126-9A6EB23ACF92}">
      <dgm:prSet/>
      <dgm:spPr/>
      <dgm:t>
        <a:bodyPr/>
        <a:lstStyle/>
        <a:p>
          <a:endParaRPr lang="en-US"/>
        </a:p>
      </dgm:t>
    </dgm:pt>
    <dgm:pt modelId="{118CA314-36C8-424C-9EEF-C08FCC6EA21B}" type="sibTrans" cxnId="{1294B540-7726-40AA-8126-9A6EB23ACF92}">
      <dgm:prSet/>
      <dgm:spPr/>
      <dgm:t>
        <a:bodyPr/>
        <a:lstStyle/>
        <a:p>
          <a:endParaRPr lang="en-US"/>
        </a:p>
      </dgm:t>
    </dgm:pt>
    <dgm:pt modelId="{7454ED79-D7DC-47C8-BEC8-215BF9525588}" type="pres">
      <dgm:prSet presAssocID="{6DE51288-93D1-43EA-A527-BDA9ABDB6490}" presName="linear" presStyleCnt="0">
        <dgm:presLayoutVars>
          <dgm:animLvl val="lvl"/>
          <dgm:resizeHandles val="exact"/>
        </dgm:presLayoutVars>
      </dgm:prSet>
      <dgm:spPr/>
    </dgm:pt>
    <dgm:pt modelId="{0A68870D-B63D-46FF-B37A-8B2B21DC9C9B}" type="pres">
      <dgm:prSet presAssocID="{88067B6E-EA1D-4128-86B9-AE88B82C3E40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F4FB8104-F09E-4FF1-909D-04DF0189BD48}" type="pres">
      <dgm:prSet presAssocID="{F86D345B-1EF5-406B-A54E-E079FFC4004D}" presName="spacer" presStyleCnt="0"/>
      <dgm:spPr/>
    </dgm:pt>
    <dgm:pt modelId="{700D6A39-960C-447A-9135-4DAD24FA6DBD}" type="pres">
      <dgm:prSet presAssocID="{809385B5-B198-4DC9-9315-78B5CBA08AC2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C14D8E45-980A-4B84-9527-A963906A50BC}" type="pres">
      <dgm:prSet presAssocID="{55F3174E-635C-4608-ABA0-2BA2BC3AECA6}" presName="spacer" presStyleCnt="0"/>
      <dgm:spPr/>
    </dgm:pt>
    <dgm:pt modelId="{5881F275-43A8-4DE4-9E20-9B408AB88296}" type="pres">
      <dgm:prSet presAssocID="{FAA37F34-1047-468E-B37D-ECE415B71EAC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4A4EEB8A-EA56-4599-9F64-3BB2511C8C11}" type="pres">
      <dgm:prSet presAssocID="{A9E2E930-EAE5-4CC4-AA42-4881E3E0F5E3}" presName="spacer" presStyleCnt="0"/>
      <dgm:spPr/>
    </dgm:pt>
    <dgm:pt modelId="{DD69A3B7-647C-41C6-84FB-F26077557FAE}" type="pres">
      <dgm:prSet presAssocID="{BDA8E014-8A02-4BFF-B33A-D634AB5401DD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6F08501D-708B-4CD9-8B56-AC95EF241C3E}" type="presOf" srcId="{BDA8E014-8A02-4BFF-B33A-D634AB5401DD}" destId="{DD69A3B7-647C-41C6-84FB-F26077557FAE}" srcOrd="0" destOrd="0" presId="urn:microsoft.com/office/officeart/2005/8/layout/vList2"/>
    <dgm:cxn modelId="{9612641E-8AB3-439B-B7BD-864FE42C96E9}" srcId="{6DE51288-93D1-43EA-A527-BDA9ABDB6490}" destId="{809385B5-B198-4DC9-9315-78B5CBA08AC2}" srcOrd="1" destOrd="0" parTransId="{2BC5CDDF-3632-4C37-94B2-34D8E99E391C}" sibTransId="{55F3174E-635C-4608-ABA0-2BA2BC3AECA6}"/>
    <dgm:cxn modelId="{CBC37128-2B3F-4C47-AE8C-4050A28CD21C}" type="presOf" srcId="{88067B6E-EA1D-4128-86B9-AE88B82C3E40}" destId="{0A68870D-B63D-46FF-B37A-8B2B21DC9C9B}" srcOrd="0" destOrd="0" presId="urn:microsoft.com/office/officeart/2005/8/layout/vList2"/>
    <dgm:cxn modelId="{1294B540-7726-40AA-8126-9A6EB23ACF92}" srcId="{6DE51288-93D1-43EA-A527-BDA9ABDB6490}" destId="{BDA8E014-8A02-4BFF-B33A-D634AB5401DD}" srcOrd="3" destOrd="0" parTransId="{5B568C44-E505-4F47-A811-BEE7DF4B90D1}" sibTransId="{118CA314-36C8-424C-9EEF-C08FCC6EA21B}"/>
    <dgm:cxn modelId="{DFE65C64-C896-4E3E-983E-41E5CC012779}" type="presOf" srcId="{809385B5-B198-4DC9-9315-78B5CBA08AC2}" destId="{700D6A39-960C-447A-9135-4DAD24FA6DBD}" srcOrd="0" destOrd="0" presId="urn:microsoft.com/office/officeart/2005/8/layout/vList2"/>
    <dgm:cxn modelId="{0ECD2879-145E-4A04-8557-664CF1355BCF}" type="presOf" srcId="{FAA37F34-1047-468E-B37D-ECE415B71EAC}" destId="{5881F275-43A8-4DE4-9E20-9B408AB88296}" srcOrd="0" destOrd="0" presId="urn:microsoft.com/office/officeart/2005/8/layout/vList2"/>
    <dgm:cxn modelId="{AE57C787-02FB-42D2-9F16-82F905F4B0DF}" srcId="{6DE51288-93D1-43EA-A527-BDA9ABDB6490}" destId="{FAA37F34-1047-468E-B37D-ECE415B71EAC}" srcOrd="2" destOrd="0" parTransId="{788ED10C-1D5E-4B62-948D-CA2321A36272}" sibTransId="{A9E2E930-EAE5-4CC4-AA42-4881E3E0F5E3}"/>
    <dgm:cxn modelId="{BF4D1296-3A04-425B-9288-82527158B5DF}" type="presOf" srcId="{6DE51288-93D1-43EA-A527-BDA9ABDB6490}" destId="{7454ED79-D7DC-47C8-BEC8-215BF9525588}" srcOrd="0" destOrd="0" presId="urn:microsoft.com/office/officeart/2005/8/layout/vList2"/>
    <dgm:cxn modelId="{199A0FDA-7715-4B57-AC9F-DCF22886042A}" srcId="{6DE51288-93D1-43EA-A527-BDA9ABDB6490}" destId="{88067B6E-EA1D-4128-86B9-AE88B82C3E40}" srcOrd="0" destOrd="0" parTransId="{4BE72252-C956-4E32-B62D-AC948C395C86}" sibTransId="{F86D345B-1EF5-406B-A54E-E079FFC4004D}"/>
    <dgm:cxn modelId="{E4B293B1-FF44-419E-90B8-628C4AF68A39}" type="presParOf" srcId="{7454ED79-D7DC-47C8-BEC8-215BF9525588}" destId="{0A68870D-B63D-46FF-B37A-8B2B21DC9C9B}" srcOrd="0" destOrd="0" presId="urn:microsoft.com/office/officeart/2005/8/layout/vList2"/>
    <dgm:cxn modelId="{7A9A3C40-EF02-4A52-B3D8-24FDA971E7FC}" type="presParOf" srcId="{7454ED79-D7DC-47C8-BEC8-215BF9525588}" destId="{F4FB8104-F09E-4FF1-909D-04DF0189BD48}" srcOrd="1" destOrd="0" presId="urn:microsoft.com/office/officeart/2005/8/layout/vList2"/>
    <dgm:cxn modelId="{7A28569C-B636-4DD0-9EC0-BE6EF3618183}" type="presParOf" srcId="{7454ED79-D7DC-47C8-BEC8-215BF9525588}" destId="{700D6A39-960C-447A-9135-4DAD24FA6DBD}" srcOrd="2" destOrd="0" presId="urn:microsoft.com/office/officeart/2005/8/layout/vList2"/>
    <dgm:cxn modelId="{9A01C33B-3EA5-4EAC-BB9F-F7378E5C8539}" type="presParOf" srcId="{7454ED79-D7DC-47C8-BEC8-215BF9525588}" destId="{C14D8E45-980A-4B84-9527-A963906A50BC}" srcOrd="3" destOrd="0" presId="urn:microsoft.com/office/officeart/2005/8/layout/vList2"/>
    <dgm:cxn modelId="{7C9C3CE9-16E0-4F6D-927B-ECA43B29F176}" type="presParOf" srcId="{7454ED79-D7DC-47C8-BEC8-215BF9525588}" destId="{5881F275-43A8-4DE4-9E20-9B408AB88296}" srcOrd="4" destOrd="0" presId="urn:microsoft.com/office/officeart/2005/8/layout/vList2"/>
    <dgm:cxn modelId="{9B9E8804-E1A7-4B50-828A-8DD025B4079F}" type="presParOf" srcId="{7454ED79-D7DC-47C8-BEC8-215BF9525588}" destId="{4A4EEB8A-EA56-4599-9F64-3BB2511C8C11}" srcOrd="5" destOrd="0" presId="urn:microsoft.com/office/officeart/2005/8/layout/vList2"/>
    <dgm:cxn modelId="{D43A358E-CE23-4C91-B15F-C7848C4DA611}" type="presParOf" srcId="{7454ED79-D7DC-47C8-BEC8-215BF9525588}" destId="{DD69A3B7-647C-41C6-84FB-F26077557FAE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6DE51288-93D1-43EA-A527-BDA9ABDB6490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88067B6E-EA1D-4128-86B9-AE88B82C3E40}">
      <dgm:prSet/>
      <dgm:spPr/>
      <dgm:t>
        <a:bodyPr/>
        <a:lstStyle/>
        <a:p>
          <a:r>
            <a:rPr lang="en-US" dirty="0"/>
            <a:t>• </a:t>
          </a:r>
          <a:r>
            <a:rPr lang="en-US" dirty="0" err="1"/>
            <a:t>Kokousprosessit</a:t>
          </a:r>
          <a:endParaRPr lang="en-US" dirty="0"/>
        </a:p>
      </dgm:t>
    </dgm:pt>
    <dgm:pt modelId="{4BE72252-C956-4E32-B62D-AC948C395C86}" type="parTrans" cxnId="{199A0FDA-7715-4B57-AC9F-DCF22886042A}">
      <dgm:prSet/>
      <dgm:spPr/>
      <dgm:t>
        <a:bodyPr/>
        <a:lstStyle/>
        <a:p>
          <a:endParaRPr lang="en-US"/>
        </a:p>
      </dgm:t>
    </dgm:pt>
    <dgm:pt modelId="{F86D345B-1EF5-406B-A54E-E079FFC4004D}" type="sibTrans" cxnId="{199A0FDA-7715-4B57-AC9F-DCF22886042A}">
      <dgm:prSet/>
      <dgm:spPr/>
      <dgm:t>
        <a:bodyPr/>
        <a:lstStyle/>
        <a:p>
          <a:endParaRPr lang="en-US"/>
        </a:p>
      </dgm:t>
    </dgm:pt>
    <dgm:pt modelId="{809385B5-B198-4DC9-9315-78B5CBA08AC2}">
      <dgm:prSet/>
      <dgm:spPr/>
      <dgm:t>
        <a:bodyPr/>
        <a:lstStyle/>
        <a:p>
          <a:r>
            <a:rPr lang="en-US" dirty="0"/>
            <a:t>• </a:t>
          </a:r>
          <a:r>
            <a:rPr lang="en-US" dirty="0" err="1"/>
            <a:t>Dokumentointi</a:t>
          </a:r>
          <a:endParaRPr lang="en-US" dirty="0"/>
        </a:p>
      </dgm:t>
    </dgm:pt>
    <dgm:pt modelId="{2BC5CDDF-3632-4C37-94B2-34D8E99E391C}" type="parTrans" cxnId="{9612641E-8AB3-439B-B7BD-864FE42C96E9}">
      <dgm:prSet/>
      <dgm:spPr/>
      <dgm:t>
        <a:bodyPr/>
        <a:lstStyle/>
        <a:p>
          <a:endParaRPr lang="en-US"/>
        </a:p>
      </dgm:t>
    </dgm:pt>
    <dgm:pt modelId="{55F3174E-635C-4608-ABA0-2BA2BC3AECA6}" type="sibTrans" cxnId="{9612641E-8AB3-439B-B7BD-864FE42C96E9}">
      <dgm:prSet/>
      <dgm:spPr/>
      <dgm:t>
        <a:bodyPr/>
        <a:lstStyle/>
        <a:p>
          <a:endParaRPr lang="en-US"/>
        </a:p>
      </dgm:t>
    </dgm:pt>
    <dgm:pt modelId="{FAA37F34-1047-468E-B37D-ECE415B71EAC}">
      <dgm:prSet/>
      <dgm:spPr/>
      <dgm:t>
        <a:bodyPr/>
        <a:lstStyle/>
        <a:p>
          <a:r>
            <a:rPr lang="en-US" dirty="0"/>
            <a:t>• </a:t>
          </a:r>
          <a:r>
            <a:rPr lang="en-US" dirty="0" err="1"/>
            <a:t>Jäsenrekisteri</a:t>
          </a:r>
          <a:endParaRPr lang="en-US" dirty="0"/>
        </a:p>
      </dgm:t>
    </dgm:pt>
    <dgm:pt modelId="{788ED10C-1D5E-4B62-948D-CA2321A36272}" type="parTrans" cxnId="{AE57C787-02FB-42D2-9F16-82F905F4B0DF}">
      <dgm:prSet/>
      <dgm:spPr/>
      <dgm:t>
        <a:bodyPr/>
        <a:lstStyle/>
        <a:p>
          <a:endParaRPr lang="en-US"/>
        </a:p>
      </dgm:t>
    </dgm:pt>
    <dgm:pt modelId="{A9E2E930-EAE5-4CC4-AA42-4881E3E0F5E3}" type="sibTrans" cxnId="{AE57C787-02FB-42D2-9F16-82F905F4B0DF}">
      <dgm:prSet/>
      <dgm:spPr/>
      <dgm:t>
        <a:bodyPr/>
        <a:lstStyle/>
        <a:p>
          <a:endParaRPr lang="en-US"/>
        </a:p>
      </dgm:t>
    </dgm:pt>
    <dgm:pt modelId="{1AA8094D-2513-4224-8AD1-E5BA15248C64}">
      <dgm:prSet/>
      <dgm:spPr/>
      <dgm:t>
        <a:bodyPr/>
        <a:lstStyle/>
        <a:p>
          <a:r>
            <a:rPr lang="en-US" dirty="0"/>
            <a:t>• </a:t>
          </a:r>
          <a:r>
            <a:rPr lang="en-US" dirty="0" err="1"/>
            <a:t>Viestintä</a:t>
          </a:r>
          <a:endParaRPr lang="en-US" dirty="0"/>
        </a:p>
      </dgm:t>
    </dgm:pt>
    <dgm:pt modelId="{D703C3C5-536E-4887-A627-79FAE3A76755}" type="sibTrans" cxnId="{F85F3EB8-6B42-4344-9206-F4E2FF99F667}">
      <dgm:prSet/>
      <dgm:spPr/>
      <dgm:t>
        <a:bodyPr/>
        <a:lstStyle/>
        <a:p>
          <a:endParaRPr lang="fi-FI"/>
        </a:p>
      </dgm:t>
    </dgm:pt>
    <dgm:pt modelId="{8ECE967E-9A38-4CF6-89FE-55093E762CF1}" type="parTrans" cxnId="{F85F3EB8-6B42-4344-9206-F4E2FF99F667}">
      <dgm:prSet/>
      <dgm:spPr/>
      <dgm:t>
        <a:bodyPr/>
        <a:lstStyle/>
        <a:p>
          <a:endParaRPr lang="fi-FI"/>
        </a:p>
      </dgm:t>
    </dgm:pt>
    <dgm:pt modelId="{7454ED79-D7DC-47C8-BEC8-215BF9525588}" type="pres">
      <dgm:prSet presAssocID="{6DE51288-93D1-43EA-A527-BDA9ABDB6490}" presName="linear" presStyleCnt="0">
        <dgm:presLayoutVars>
          <dgm:animLvl val="lvl"/>
          <dgm:resizeHandles val="exact"/>
        </dgm:presLayoutVars>
      </dgm:prSet>
      <dgm:spPr/>
    </dgm:pt>
    <dgm:pt modelId="{0A68870D-B63D-46FF-B37A-8B2B21DC9C9B}" type="pres">
      <dgm:prSet presAssocID="{88067B6E-EA1D-4128-86B9-AE88B82C3E40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F4FB8104-F09E-4FF1-909D-04DF0189BD48}" type="pres">
      <dgm:prSet presAssocID="{F86D345B-1EF5-406B-A54E-E079FFC4004D}" presName="spacer" presStyleCnt="0"/>
      <dgm:spPr/>
    </dgm:pt>
    <dgm:pt modelId="{700D6A39-960C-447A-9135-4DAD24FA6DBD}" type="pres">
      <dgm:prSet presAssocID="{809385B5-B198-4DC9-9315-78B5CBA08AC2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C14D8E45-980A-4B84-9527-A963906A50BC}" type="pres">
      <dgm:prSet presAssocID="{55F3174E-635C-4608-ABA0-2BA2BC3AECA6}" presName="spacer" presStyleCnt="0"/>
      <dgm:spPr/>
    </dgm:pt>
    <dgm:pt modelId="{5881F275-43A8-4DE4-9E20-9B408AB88296}" type="pres">
      <dgm:prSet presAssocID="{FAA37F34-1047-468E-B37D-ECE415B71EAC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27EEA681-50BA-4337-AFE9-59127802120C}" type="pres">
      <dgm:prSet presAssocID="{A9E2E930-EAE5-4CC4-AA42-4881E3E0F5E3}" presName="spacer" presStyleCnt="0"/>
      <dgm:spPr/>
    </dgm:pt>
    <dgm:pt modelId="{4C67CD45-CD87-4ACB-A0ED-EAA29CBB9C59}" type="pres">
      <dgm:prSet presAssocID="{1AA8094D-2513-4224-8AD1-E5BA15248C64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9612641E-8AB3-439B-B7BD-864FE42C96E9}" srcId="{6DE51288-93D1-43EA-A527-BDA9ABDB6490}" destId="{809385B5-B198-4DC9-9315-78B5CBA08AC2}" srcOrd="1" destOrd="0" parTransId="{2BC5CDDF-3632-4C37-94B2-34D8E99E391C}" sibTransId="{55F3174E-635C-4608-ABA0-2BA2BC3AECA6}"/>
    <dgm:cxn modelId="{CBC37128-2B3F-4C47-AE8C-4050A28CD21C}" type="presOf" srcId="{88067B6E-EA1D-4128-86B9-AE88B82C3E40}" destId="{0A68870D-B63D-46FF-B37A-8B2B21DC9C9B}" srcOrd="0" destOrd="0" presId="urn:microsoft.com/office/officeart/2005/8/layout/vList2"/>
    <dgm:cxn modelId="{DC703362-B458-43AF-A022-6C054BDC98D4}" type="presOf" srcId="{1AA8094D-2513-4224-8AD1-E5BA15248C64}" destId="{4C67CD45-CD87-4ACB-A0ED-EAA29CBB9C59}" srcOrd="0" destOrd="0" presId="urn:microsoft.com/office/officeart/2005/8/layout/vList2"/>
    <dgm:cxn modelId="{DFE65C64-C896-4E3E-983E-41E5CC012779}" type="presOf" srcId="{809385B5-B198-4DC9-9315-78B5CBA08AC2}" destId="{700D6A39-960C-447A-9135-4DAD24FA6DBD}" srcOrd="0" destOrd="0" presId="urn:microsoft.com/office/officeart/2005/8/layout/vList2"/>
    <dgm:cxn modelId="{0ECD2879-145E-4A04-8557-664CF1355BCF}" type="presOf" srcId="{FAA37F34-1047-468E-B37D-ECE415B71EAC}" destId="{5881F275-43A8-4DE4-9E20-9B408AB88296}" srcOrd="0" destOrd="0" presId="urn:microsoft.com/office/officeart/2005/8/layout/vList2"/>
    <dgm:cxn modelId="{AE57C787-02FB-42D2-9F16-82F905F4B0DF}" srcId="{6DE51288-93D1-43EA-A527-BDA9ABDB6490}" destId="{FAA37F34-1047-468E-B37D-ECE415B71EAC}" srcOrd="2" destOrd="0" parTransId="{788ED10C-1D5E-4B62-948D-CA2321A36272}" sibTransId="{A9E2E930-EAE5-4CC4-AA42-4881E3E0F5E3}"/>
    <dgm:cxn modelId="{BF4D1296-3A04-425B-9288-82527158B5DF}" type="presOf" srcId="{6DE51288-93D1-43EA-A527-BDA9ABDB6490}" destId="{7454ED79-D7DC-47C8-BEC8-215BF9525588}" srcOrd="0" destOrd="0" presId="urn:microsoft.com/office/officeart/2005/8/layout/vList2"/>
    <dgm:cxn modelId="{F85F3EB8-6B42-4344-9206-F4E2FF99F667}" srcId="{6DE51288-93D1-43EA-A527-BDA9ABDB6490}" destId="{1AA8094D-2513-4224-8AD1-E5BA15248C64}" srcOrd="3" destOrd="0" parTransId="{8ECE967E-9A38-4CF6-89FE-55093E762CF1}" sibTransId="{D703C3C5-536E-4887-A627-79FAE3A76755}"/>
    <dgm:cxn modelId="{199A0FDA-7715-4B57-AC9F-DCF22886042A}" srcId="{6DE51288-93D1-43EA-A527-BDA9ABDB6490}" destId="{88067B6E-EA1D-4128-86B9-AE88B82C3E40}" srcOrd="0" destOrd="0" parTransId="{4BE72252-C956-4E32-B62D-AC948C395C86}" sibTransId="{F86D345B-1EF5-406B-A54E-E079FFC4004D}"/>
    <dgm:cxn modelId="{E4B293B1-FF44-419E-90B8-628C4AF68A39}" type="presParOf" srcId="{7454ED79-D7DC-47C8-BEC8-215BF9525588}" destId="{0A68870D-B63D-46FF-B37A-8B2B21DC9C9B}" srcOrd="0" destOrd="0" presId="urn:microsoft.com/office/officeart/2005/8/layout/vList2"/>
    <dgm:cxn modelId="{7A9A3C40-EF02-4A52-B3D8-24FDA971E7FC}" type="presParOf" srcId="{7454ED79-D7DC-47C8-BEC8-215BF9525588}" destId="{F4FB8104-F09E-4FF1-909D-04DF0189BD48}" srcOrd="1" destOrd="0" presId="urn:microsoft.com/office/officeart/2005/8/layout/vList2"/>
    <dgm:cxn modelId="{7A28569C-B636-4DD0-9EC0-BE6EF3618183}" type="presParOf" srcId="{7454ED79-D7DC-47C8-BEC8-215BF9525588}" destId="{700D6A39-960C-447A-9135-4DAD24FA6DBD}" srcOrd="2" destOrd="0" presId="urn:microsoft.com/office/officeart/2005/8/layout/vList2"/>
    <dgm:cxn modelId="{9A01C33B-3EA5-4EAC-BB9F-F7378E5C8539}" type="presParOf" srcId="{7454ED79-D7DC-47C8-BEC8-215BF9525588}" destId="{C14D8E45-980A-4B84-9527-A963906A50BC}" srcOrd="3" destOrd="0" presId="urn:microsoft.com/office/officeart/2005/8/layout/vList2"/>
    <dgm:cxn modelId="{7C9C3CE9-16E0-4F6D-927B-ECA43B29F176}" type="presParOf" srcId="{7454ED79-D7DC-47C8-BEC8-215BF9525588}" destId="{5881F275-43A8-4DE4-9E20-9B408AB88296}" srcOrd="4" destOrd="0" presId="urn:microsoft.com/office/officeart/2005/8/layout/vList2"/>
    <dgm:cxn modelId="{CAA0EC9F-96E8-482E-B0E6-03770E6CA11C}" type="presParOf" srcId="{7454ED79-D7DC-47C8-BEC8-215BF9525588}" destId="{27EEA681-50BA-4337-AFE9-59127802120C}" srcOrd="5" destOrd="0" presId="urn:microsoft.com/office/officeart/2005/8/layout/vList2"/>
    <dgm:cxn modelId="{F17A8B9E-26BA-4D8A-ACDF-6E309B6E941A}" type="presParOf" srcId="{7454ED79-D7DC-47C8-BEC8-215BF9525588}" destId="{4C67CD45-CD87-4ACB-A0ED-EAA29CBB9C59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6DE51288-93D1-43EA-A527-BDA9ABDB6490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88067B6E-EA1D-4128-86B9-AE88B82C3E40}">
      <dgm:prSet/>
      <dgm:spPr/>
      <dgm:t>
        <a:bodyPr/>
        <a:lstStyle/>
        <a:p>
          <a:r>
            <a:rPr lang="en-US" dirty="0"/>
            <a:t>• </a:t>
          </a:r>
          <a:r>
            <a:rPr lang="en-US" dirty="0" err="1"/>
            <a:t>Valmistelu</a:t>
          </a:r>
          <a:r>
            <a:rPr lang="en-US" dirty="0"/>
            <a:t> </a:t>
          </a:r>
          <a:r>
            <a:rPr lang="en-US" dirty="0">
              <a:sym typeface="Wingdings" panose="05000000000000000000" pitchFamily="2" charset="2"/>
            </a:rPr>
            <a:t></a:t>
          </a:r>
          <a:endParaRPr lang="en-US" dirty="0"/>
        </a:p>
      </dgm:t>
    </dgm:pt>
    <dgm:pt modelId="{4BE72252-C956-4E32-B62D-AC948C395C86}" type="parTrans" cxnId="{199A0FDA-7715-4B57-AC9F-DCF22886042A}">
      <dgm:prSet/>
      <dgm:spPr/>
      <dgm:t>
        <a:bodyPr/>
        <a:lstStyle/>
        <a:p>
          <a:endParaRPr lang="en-US"/>
        </a:p>
      </dgm:t>
    </dgm:pt>
    <dgm:pt modelId="{F86D345B-1EF5-406B-A54E-E079FFC4004D}" type="sibTrans" cxnId="{199A0FDA-7715-4B57-AC9F-DCF22886042A}">
      <dgm:prSet/>
      <dgm:spPr/>
      <dgm:t>
        <a:bodyPr/>
        <a:lstStyle/>
        <a:p>
          <a:endParaRPr lang="en-US"/>
        </a:p>
      </dgm:t>
    </dgm:pt>
    <dgm:pt modelId="{809385B5-B198-4DC9-9315-78B5CBA08AC2}">
      <dgm:prSet/>
      <dgm:spPr/>
      <dgm:t>
        <a:bodyPr/>
        <a:lstStyle/>
        <a:p>
          <a:r>
            <a:rPr lang="en-US" dirty="0"/>
            <a:t>• </a:t>
          </a:r>
          <a:r>
            <a:rPr lang="en-US" dirty="0" err="1"/>
            <a:t>Kokous</a:t>
          </a:r>
          <a:r>
            <a:rPr lang="en-US" dirty="0"/>
            <a:t> </a:t>
          </a:r>
          <a:r>
            <a:rPr lang="en-US" dirty="0">
              <a:sym typeface="Wingdings" panose="05000000000000000000" pitchFamily="2" charset="2"/>
            </a:rPr>
            <a:t></a:t>
          </a:r>
          <a:endParaRPr lang="en-US" dirty="0"/>
        </a:p>
      </dgm:t>
    </dgm:pt>
    <dgm:pt modelId="{2BC5CDDF-3632-4C37-94B2-34D8E99E391C}" type="parTrans" cxnId="{9612641E-8AB3-439B-B7BD-864FE42C96E9}">
      <dgm:prSet/>
      <dgm:spPr/>
      <dgm:t>
        <a:bodyPr/>
        <a:lstStyle/>
        <a:p>
          <a:endParaRPr lang="en-US"/>
        </a:p>
      </dgm:t>
    </dgm:pt>
    <dgm:pt modelId="{55F3174E-635C-4608-ABA0-2BA2BC3AECA6}" type="sibTrans" cxnId="{9612641E-8AB3-439B-B7BD-864FE42C96E9}">
      <dgm:prSet/>
      <dgm:spPr/>
      <dgm:t>
        <a:bodyPr/>
        <a:lstStyle/>
        <a:p>
          <a:endParaRPr lang="en-US"/>
        </a:p>
      </dgm:t>
    </dgm:pt>
    <dgm:pt modelId="{FAA37F34-1047-468E-B37D-ECE415B71EAC}">
      <dgm:prSet/>
      <dgm:spPr/>
      <dgm:t>
        <a:bodyPr/>
        <a:lstStyle/>
        <a:p>
          <a:r>
            <a:rPr lang="en-US" dirty="0"/>
            <a:t>• </a:t>
          </a:r>
          <a:r>
            <a:rPr lang="en-US" dirty="0" err="1"/>
            <a:t>Muistio</a:t>
          </a:r>
          <a:r>
            <a:rPr lang="en-US" dirty="0"/>
            <a:t> </a:t>
          </a:r>
          <a:r>
            <a:rPr lang="en-US" dirty="0">
              <a:sym typeface="Wingdings" panose="05000000000000000000" pitchFamily="2" charset="2"/>
            </a:rPr>
            <a:t></a:t>
          </a:r>
          <a:endParaRPr lang="en-US" dirty="0"/>
        </a:p>
      </dgm:t>
    </dgm:pt>
    <dgm:pt modelId="{788ED10C-1D5E-4B62-948D-CA2321A36272}" type="parTrans" cxnId="{AE57C787-02FB-42D2-9F16-82F905F4B0DF}">
      <dgm:prSet/>
      <dgm:spPr/>
      <dgm:t>
        <a:bodyPr/>
        <a:lstStyle/>
        <a:p>
          <a:endParaRPr lang="en-US"/>
        </a:p>
      </dgm:t>
    </dgm:pt>
    <dgm:pt modelId="{A9E2E930-EAE5-4CC4-AA42-4881E3E0F5E3}" type="sibTrans" cxnId="{AE57C787-02FB-42D2-9F16-82F905F4B0DF}">
      <dgm:prSet/>
      <dgm:spPr/>
      <dgm:t>
        <a:bodyPr/>
        <a:lstStyle/>
        <a:p>
          <a:endParaRPr lang="en-US"/>
        </a:p>
      </dgm:t>
    </dgm:pt>
    <dgm:pt modelId="{BDA8E014-8A02-4BFF-B33A-D634AB5401DD}">
      <dgm:prSet/>
      <dgm:spPr/>
      <dgm:t>
        <a:bodyPr/>
        <a:lstStyle/>
        <a:p>
          <a:r>
            <a:rPr lang="en-US" dirty="0"/>
            <a:t> • </a:t>
          </a:r>
          <a:r>
            <a:rPr lang="en-US" dirty="0" err="1"/>
            <a:t>Seuranta</a:t>
          </a:r>
          <a:r>
            <a:rPr lang="en-US" dirty="0"/>
            <a:t> </a:t>
          </a:r>
        </a:p>
      </dgm:t>
    </dgm:pt>
    <dgm:pt modelId="{5B568C44-E505-4F47-A811-BEE7DF4B90D1}" type="parTrans" cxnId="{1294B540-7726-40AA-8126-9A6EB23ACF92}">
      <dgm:prSet/>
      <dgm:spPr/>
      <dgm:t>
        <a:bodyPr/>
        <a:lstStyle/>
        <a:p>
          <a:endParaRPr lang="en-US"/>
        </a:p>
      </dgm:t>
    </dgm:pt>
    <dgm:pt modelId="{118CA314-36C8-424C-9EEF-C08FCC6EA21B}" type="sibTrans" cxnId="{1294B540-7726-40AA-8126-9A6EB23ACF92}">
      <dgm:prSet/>
      <dgm:spPr/>
      <dgm:t>
        <a:bodyPr/>
        <a:lstStyle/>
        <a:p>
          <a:endParaRPr lang="en-US"/>
        </a:p>
      </dgm:t>
    </dgm:pt>
    <dgm:pt modelId="{7454ED79-D7DC-47C8-BEC8-215BF9525588}" type="pres">
      <dgm:prSet presAssocID="{6DE51288-93D1-43EA-A527-BDA9ABDB6490}" presName="linear" presStyleCnt="0">
        <dgm:presLayoutVars>
          <dgm:animLvl val="lvl"/>
          <dgm:resizeHandles val="exact"/>
        </dgm:presLayoutVars>
      </dgm:prSet>
      <dgm:spPr/>
    </dgm:pt>
    <dgm:pt modelId="{0A68870D-B63D-46FF-B37A-8B2B21DC9C9B}" type="pres">
      <dgm:prSet presAssocID="{88067B6E-EA1D-4128-86B9-AE88B82C3E40}" presName="parentText" presStyleLbl="node1" presStyleIdx="0" presStyleCnt="4" custLinFactY="-14589" custLinFactNeighborX="440" custLinFactNeighborY="-100000">
        <dgm:presLayoutVars>
          <dgm:chMax val="0"/>
          <dgm:bulletEnabled val="1"/>
        </dgm:presLayoutVars>
      </dgm:prSet>
      <dgm:spPr/>
    </dgm:pt>
    <dgm:pt modelId="{F4FB8104-F09E-4FF1-909D-04DF0189BD48}" type="pres">
      <dgm:prSet presAssocID="{F86D345B-1EF5-406B-A54E-E079FFC4004D}" presName="spacer" presStyleCnt="0"/>
      <dgm:spPr/>
    </dgm:pt>
    <dgm:pt modelId="{700D6A39-960C-447A-9135-4DAD24FA6DBD}" type="pres">
      <dgm:prSet presAssocID="{809385B5-B198-4DC9-9315-78B5CBA08AC2}" presName="parentText" presStyleLbl="node1" presStyleIdx="1" presStyleCnt="4" custLinFactNeighborX="-612" custLinFactNeighborY="-85952">
        <dgm:presLayoutVars>
          <dgm:chMax val="0"/>
          <dgm:bulletEnabled val="1"/>
        </dgm:presLayoutVars>
      </dgm:prSet>
      <dgm:spPr/>
    </dgm:pt>
    <dgm:pt modelId="{C14D8E45-980A-4B84-9527-A963906A50BC}" type="pres">
      <dgm:prSet presAssocID="{55F3174E-635C-4608-ABA0-2BA2BC3AECA6}" presName="spacer" presStyleCnt="0"/>
      <dgm:spPr/>
    </dgm:pt>
    <dgm:pt modelId="{5881F275-43A8-4DE4-9E20-9B408AB88296}" type="pres">
      <dgm:prSet presAssocID="{FAA37F34-1047-468E-B37D-ECE415B71EAC}" presName="parentText" presStyleLbl="node1" presStyleIdx="2" presStyleCnt="4" custLinFactY="-1972" custLinFactNeighborX="-172" custLinFactNeighborY="-100000">
        <dgm:presLayoutVars>
          <dgm:chMax val="0"/>
          <dgm:bulletEnabled val="1"/>
        </dgm:presLayoutVars>
      </dgm:prSet>
      <dgm:spPr/>
    </dgm:pt>
    <dgm:pt modelId="{4A4EEB8A-EA56-4599-9F64-3BB2511C8C11}" type="pres">
      <dgm:prSet presAssocID="{A9E2E930-EAE5-4CC4-AA42-4881E3E0F5E3}" presName="spacer" presStyleCnt="0"/>
      <dgm:spPr/>
    </dgm:pt>
    <dgm:pt modelId="{DD69A3B7-647C-41C6-84FB-F26077557FAE}" type="pres">
      <dgm:prSet presAssocID="{BDA8E014-8A02-4BFF-B33A-D634AB5401DD}" presName="parentText" presStyleLbl="node1" presStyleIdx="3" presStyleCnt="4" custLinFactY="-13076" custLinFactNeighborX="-172" custLinFactNeighborY="-100000">
        <dgm:presLayoutVars>
          <dgm:chMax val="0"/>
          <dgm:bulletEnabled val="1"/>
        </dgm:presLayoutVars>
      </dgm:prSet>
      <dgm:spPr/>
    </dgm:pt>
  </dgm:ptLst>
  <dgm:cxnLst>
    <dgm:cxn modelId="{BAB1C205-9C06-43F8-9EA9-13515BCD262C}" type="presOf" srcId="{BDA8E014-8A02-4BFF-B33A-D634AB5401DD}" destId="{DD69A3B7-647C-41C6-84FB-F26077557FAE}" srcOrd="0" destOrd="0" presId="urn:microsoft.com/office/officeart/2005/8/layout/vList2"/>
    <dgm:cxn modelId="{07666807-879B-45FC-8092-4E8B0234E7ED}" type="presOf" srcId="{88067B6E-EA1D-4128-86B9-AE88B82C3E40}" destId="{0A68870D-B63D-46FF-B37A-8B2B21DC9C9B}" srcOrd="0" destOrd="0" presId="urn:microsoft.com/office/officeart/2005/8/layout/vList2"/>
    <dgm:cxn modelId="{1F8CB514-ECFB-432B-AE0F-D6EC4A55513A}" type="presOf" srcId="{809385B5-B198-4DC9-9315-78B5CBA08AC2}" destId="{700D6A39-960C-447A-9135-4DAD24FA6DBD}" srcOrd="0" destOrd="0" presId="urn:microsoft.com/office/officeart/2005/8/layout/vList2"/>
    <dgm:cxn modelId="{9612641E-8AB3-439B-B7BD-864FE42C96E9}" srcId="{6DE51288-93D1-43EA-A527-BDA9ABDB6490}" destId="{809385B5-B198-4DC9-9315-78B5CBA08AC2}" srcOrd="1" destOrd="0" parTransId="{2BC5CDDF-3632-4C37-94B2-34D8E99E391C}" sibTransId="{55F3174E-635C-4608-ABA0-2BA2BC3AECA6}"/>
    <dgm:cxn modelId="{1294B540-7726-40AA-8126-9A6EB23ACF92}" srcId="{6DE51288-93D1-43EA-A527-BDA9ABDB6490}" destId="{BDA8E014-8A02-4BFF-B33A-D634AB5401DD}" srcOrd="3" destOrd="0" parTransId="{5B568C44-E505-4F47-A811-BEE7DF4B90D1}" sibTransId="{118CA314-36C8-424C-9EEF-C08FCC6EA21B}"/>
    <dgm:cxn modelId="{AE57C787-02FB-42D2-9F16-82F905F4B0DF}" srcId="{6DE51288-93D1-43EA-A527-BDA9ABDB6490}" destId="{FAA37F34-1047-468E-B37D-ECE415B71EAC}" srcOrd="2" destOrd="0" parTransId="{788ED10C-1D5E-4B62-948D-CA2321A36272}" sibTransId="{A9E2E930-EAE5-4CC4-AA42-4881E3E0F5E3}"/>
    <dgm:cxn modelId="{BF4D1296-3A04-425B-9288-82527158B5DF}" type="presOf" srcId="{6DE51288-93D1-43EA-A527-BDA9ABDB6490}" destId="{7454ED79-D7DC-47C8-BEC8-215BF9525588}" srcOrd="0" destOrd="0" presId="urn:microsoft.com/office/officeart/2005/8/layout/vList2"/>
    <dgm:cxn modelId="{07E118C3-095B-4844-A247-24FCEBC58A1D}" type="presOf" srcId="{FAA37F34-1047-468E-B37D-ECE415B71EAC}" destId="{5881F275-43A8-4DE4-9E20-9B408AB88296}" srcOrd="0" destOrd="0" presId="urn:microsoft.com/office/officeart/2005/8/layout/vList2"/>
    <dgm:cxn modelId="{199A0FDA-7715-4B57-AC9F-DCF22886042A}" srcId="{6DE51288-93D1-43EA-A527-BDA9ABDB6490}" destId="{88067B6E-EA1D-4128-86B9-AE88B82C3E40}" srcOrd="0" destOrd="0" parTransId="{4BE72252-C956-4E32-B62D-AC948C395C86}" sibTransId="{F86D345B-1EF5-406B-A54E-E079FFC4004D}"/>
    <dgm:cxn modelId="{FD8F65BF-9738-493E-91E6-5204EF04F462}" type="presParOf" srcId="{7454ED79-D7DC-47C8-BEC8-215BF9525588}" destId="{0A68870D-B63D-46FF-B37A-8B2B21DC9C9B}" srcOrd="0" destOrd="0" presId="urn:microsoft.com/office/officeart/2005/8/layout/vList2"/>
    <dgm:cxn modelId="{83F114C4-7B1A-46F7-88AF-5748A8790F93}" type="presParOf" srcId="{7454ED79-D7DC-47C8-BEC8-215BF9525588}" destId="{F4FB8104-F09E-4FF1-909D-04DF0189BD48}" srcOrd="1" destOrd="0" presId="urn:microsoft.com/office/officeart/2005/8/layout/vList2"/>
    <dgm:cxn modelId="{17D8FF6A-5F60-4291-B5F8-EFCFD03A5666}" type="presParOf" srcId="{7454ED79-D7DC-47C8-BEC8-215BF9525588}" destId="{700D6A39-960C-447A-9135-4DAD24FA6DBD}" srcOrd="2" destOrd="0" presId="urn:microsoft.com/office/officeart/2005/8/layout/vList2"/>
    <dgm:cxn modelId="{F7DC2144-941C-400A-8888-6A474E1F9921}" type="presParOf" srcId="{7454ED79-D7DC-47C8-BEC8-215BF9525588}" destId="{C14D8E45-980A-4B84-9527-A963906A50BC}" srcOrd="3" destOrd="0" presId="urn:microsoft.com/office/officeart/2005/8/layout/vList2"/>
    <dgm:cxn modelId="{5CC60344-B7D1-4123-BCE3-899C9C2D66A4}" type="presParOf" srcId="{7454ED79-D7DC-47C8-BEC8-215BF9525588}" destId="{5881F275-43A8-4DE4-9E20-9B408AB88296}" srcOrd="4" destOrd="0" presId="urn:microsoft.com/office/officeart/2005/8/layout/vList2"/>
    <dgm:cxn modelId="{CE4A12C1-B5D6-479B-8949-96DC2EDE6D2F}" type="presParOf" srcId="{7454ED79-D7DC-47C8-BEC8-215BF9525588}" destId="{4A4EEB8A-EA56-4599-9F64-3BB2511C8C11}" srcOrd="5" destOrd="0" presId="urn:microsoft.com/office/officeart/2005/8/layout/vList2"/>
    <dgm:cxn modelId="{AE0C606D-2BCA-45DC-80C5-222B35466029}" type="presParOf" srcId="{7454ED79-D7DC-47C8-BEC8-215BF9525588}" destId="{DD69A3B7-647C-41C6-84FB-F26077557FAE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6DE51288-93D1-43EA-A527-BDA9ABDB6490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88067B6E-EA1D-4128-86B9-AE88B82C3E40}">
      <dgm:prSet/>
      <dgm:spPr/>
      <dgm:t>
        <a:bodyPr/>
        <a:lstStyle/>
        <a:p>
          <a:r>
            <a:rPr lang="en-US" dirty="0"/>
            <a:t>• </a:t>
          </a:r>
          <a:r>
            <a:rPr lang="en-US" dirty="0" err="1"/>
            <a:t>Ajantasaiset</a:t>
          </a:r>
          <a:r>
            <a:rPr lang="en-US" dirty="0"/>
            <a:t> </a:t>
          </a:r>
          <a:r>
            <a:rPr lang="en-US" dirty="0" err="1"/>
            <a:t>tiedot</a:t>
          </a:r>
          <a:r>
            <a:rPr lang="en-US" dirty="0"/>
            <a:t> </a:t>
          </a:r>
          <a:r>
            <a:rPr lang="en-US" dirty="0" err="1"/>
            <a:t>varmistavat</a:t>
          </a:r>
          <a:r>
            <a:rPr lang="en-US" dirty="0"/>
            <a:t> </a:t>
          </a:r>
          <a:r>
            <a:rPr lang="en-US" dirty="0">
              <a:sym typeface="Wingdings" panose="05000000000000000000" pitchFamily="2" charset="2"/>
            </a:rPr>
            <a:t></a:t>
          </a:r>
          <a:endParaRPr lang="en-US" dirty="0"/>
        </a:p>
      </dgm:t>
    </dgm:pt>
    <dgm:pt modelId="{4BE72252-C956-4E32-B62D-AC948C395C86}" type="parTrans" cxnId="{199A0FDA-7715-4B57-AC9F-DCF22886042A}">
      <dgm:prSet/>
      <dgm:spPr/>
      <dgm:t>
        <a:bodyPr/>
        <a:lstStyle/>
        <a:p>
          <a:endParaRPr lang="en-US"/>
        </a:p>
      </dgm:t>
    </dgm:pt>
    <dgm:pt modelId="{F86D345B-1EF5-406B-A54E-E079FFC4004D}" type="sibTrans" cxnId="{199A0FDA-7715-4B57-AC9F-DCF22886042A}">
      <dgm:prSet/>
      <dgm:spPr/>
      <dgm:t>
        <a:bodyPr/>
        <a:lstStyle/>
        <a:p>
          <a:endParaRPr lang="en-US"/>
        </a:p>
      </dgm:t>
    </dgm:pt>
    <dgm:pt modelId="{809385B5-B198-4DC9-9315-78B5CBA08AC2}">
      <dgm:prSet/>
      <dgm:spPr/>
      <dgm:t>
        <a:bodyPr/>
        <a:lstStyle/>
        <a:p>
          <a:r>
            <a:rPr lang="en-US" dirty="0"/>
            <a:t>• </a:t>
          </a:r>
          <a:r>
            <a:rPr lang="en-US" dirty="0" err="1"/>
            <a:t>Laskutuksen</a:t>
          </a:r>
          <a:endParaRPr lang="en-US" dirty="0"/>
        </a:p>
      </dgm:t>
    </dgm:pt>
    <dgm:pt modelId="{2BC5CDDF-3632-4C37-94B2-34D8E99E391C}" type="parTrans" cxnId="{9612641E-8AB3-439B-B7BD-864FE42C96E9}">
      <dgm:prSet/>
      <dgm:spPr/>
      <dgm:t>
        <a:bodyPr/>
        <a:lstStyle/>
        <a:p>
          <a:endParaRPr lang="en-US"/>
        </a:p>
      </dgm:t>
    </dgm:pt>
    <dgm:pt modelId="{55F3174E-635C-4608-ABA0-2BA2BC3AECA6}" type="sibTrans" cxnId="{9612641E-8AB3-439B-B7BD-864FE42C96E9}">
      <dgm:prSet/>
      <dgm:spPr/>
      <dgm:t>
        <a:bodyPr/>
        <a:lstStyle/>
        <a:p>
          <a:endParaRPr lang="en-US"/>
        </a:p>
      </dgm:t>
    </dgm:pt>
    <dgm:pt modelId="{FAA37F34-1047-468E-B37D-ECE415B71EAC}">
      <dgm:prSet/>
      <dgm:spPr/>
      <dgm:t>
        <a:bodyPr/>
        <a:lstStyle/>
        <a:p>
          <a:r>
            <a:rPr lang="en-US" dirty="0"/>
            <a:t>• </a:t>
          </a:r>
          <a:r>
            <a:rPr lang="en-US" dirty="0" err="1"/>
            <a:t>Viestinnän</a:t>
          </a:r>
          <a:endParaRPr lang="en-US" dirty="0"/>
        </a:p>
      </dgm:t>
    </dgm:pt>
    <dgm:pt modelId="{788ED10C-1D5E-4B62-948D-CA2321A36272}" type="parTrans" cxnId="{AE57C787-02FB-42D2-9F16-82F905F4B0DF}">
      <dgm:prSet/>
      <dgm:spPr/>
      <dgm:t>
        <a:bodyPr/>
        <a:lstStyle/>
        <a:p>
          <a:endParaRPr lang="en-US"/>
        </a:p>
      </dgm:t>
    </dgm:pt>
    <dgm:pt modelId="{A9E2E930-EAE5-4CC4-AA42-4881E3E0F5E3}" type="sibTrans" cxnId="{AE57C787-02FB-42D2-9F16-82F905F4B0DF}">
      <dgm:prSet/>
      <dgm:spPr/>
      <dgm:t>
        <a:bodyPr/>
        <a:lstStyle/>
        <a:p>
          <a:endParaRPr lang="en-US"/>
        </a:p>
      </dgm:t>
    </dgm:pt>
    <dgm:pt modelId="{BDA8E014-8A02-4BFF-B33A-D634AB5401DD}">
      <dgm:prSet/>
      <dgm:spPr/>
      <dgm:t>
        <a:bodyPr/>
        <a:lstStyle/>
        <a:p>
          <a:r>
            <a:rPr lang="en-US" dirty="0"/>
            <a:t> • Ri-</a:t>
          </a:r>
          <a:r>
            <a:rPr lang="en-US" dirty="0" err="1"/>
            <a:t>raportoinnin</a:t>
          </a:r>
          <a:r>
            <a:rPr lang="en-US" dirty="0"/>
            <a:t> </a:t>
          </a:r>
        </a:p>
      </dgm:t>
    </dgm:pt>
    <dgm:pt modelId="{5B568C44-E505-4F47-A811-BEE7DF4B90D1}" type="parTrans" cxnId="{1294B540-7726-40AA-8126-9A6EB23ACF92}">
      <dgm:prSet/>
      <dgm:spPr/>
      <dgm:t>
        <a:bodyPr/>
        <a:lstStyle/>
        <a:p>
          <a:endParaRPr lang="en-US"/>
        </a:p>
      </dgm:t>
    </dgm:pt>
    <dgm:pt modelId="{118CA314-36C8-424C-9EEF-C08FCC6EA21B}" type="sibTrans" cxnId="{1294B540-7726-40AA-8126-9A6EB23ACF92}">
      <dgm:prSet/>
      <dgm:spPr/>
      <dgm:t>
        <a:bodyPr/>
        <a:lstStyle/>
        <a:p>
          <a:endParaRPr lang="en-US"/>
        </a:p>
      </dgm:t>
    </dgm:pt>
    <dgm:pt modelId="{7454ED79-D7DC-47C8-BEC8-215BF9525588}" type="pres">
      <dgm:prSet presAssocID="{6DE51288-93D1-43EA-A527-BDA9ABDB6490}" presName="linear" presStyleCnt="0">
        <dgm:presLayoutVars>
          <dgm:animLvl val="lvl"/>
          <dgm:resizeHandles val="exact"/>
        </dgm:presLayoutVars>
      </dgm:prSet>
      <dgm:spPr/>
    </dgm:pt>
    <dgm:pt modelId="{0A68870D-B63D-46FF-B37A-8B2B21DC9C9B}" type="pres">
      <dgm:prSet presAssocID="{88067B6E-EA1D-4128-86B9-AE88B82C3E40}" presName="parentText" presStyleLbl="node1" presStyleIdx="0" presStyleCnt="4" custLinFactY="-14589" custLinFactNeighborX="440" custLinFactNeighborY="-100000">
        <dgm:presLayoutVars>
          <dgm:chMax val="0"/>
          <dgm:bulletEnabled val="1"/>
        </dgm:presLayoutVars>
      </dgm:prSet>
      <dgm:spPr/>
    </dgm:pt>
    <dgm:pt modelId="{F4FB8104-F09E-4FF1-909D-04DF0189BD48}" type="pres">
      <dgm:prSet presAssocID="{F86D345B-1EF5-406B-A54E-E079FFC4004D}" presName="spacer" presStyleCnt="0"/>
      <dgm:spPr/>
    </dgm:pt>
    <dgm:pt modelId="{700D6A39-960C-447A-9135-4DAD24FA6DBD}" type="pres">
      <dgm:prSet presAssocID="{809385B5-B198-4DC9-9315-78B5CBA08AC2}" presName="parentText" presStyleLbl="node1" presStyleIdx="1" presStyleCnt="4" custLinFactNeighborY="30598">
        <dgm:presLayoutVars>
          <dgm:chMax val="0"/>
          <dgm:bulletEnabled val="1"/>
        </dgm:presLayoutVars>
      </dgm:prSet>
      <dgm:spPr/>
    </dgm:pt>
    <dgm:pt modelId="{C14D8E45-980A-4B84-9527-A963906A50BC}" type="pres">
      <dgm:prSet presAssocID="{55F3174E-635C-4608-ABA0-2BA2BC3AECA6}" presName="spacer" presStyleCnt="0"/>
      <dgm:spPr/>
    </dgm:pt>
    <dgm:pt modelId="{5881F275-43A8-4DE4-9E20-9B408AB88296}" type="pres">
      <dgm:prSet presAssocID="{FAA37F34-1047-468E-B37D-ECE415B71EAC}" presName="parentText" presStyleLbl="node1" presStyleIdx="2" presStyleCnt="4" custLinFactNeighborY="47659">
        <dgm:presLayoutVars>
          <dgm:chMax val="0"/>
          <dgm:bulletEnabled val="1"/>
        </dgm:presLayoutVars>
      </dgm:prSet>
      <dgm:spPr/>
    </dgm:pt>
    <dgm:pt modelId="{4A4EEB8A-EA56-4599-9F64-3BB2511C8C11}" type="pres">
      <dgm:prSet presAssocID="{A9E2E930-EAE5-4CC4-AA42-4881E3E0F5E3}" presName="spacer" presStyleCnt="0"/>
      <dgm:spPr/>
    </dgm:pt>
    <dgm:pt modelId="{DD69A3B7-647C-41C6-84FB-F26077557FAE}" type="pres">
      <dgm:prSet presAssocID="{BDA8E014-8A02-4BFF-B33A-D634AB5401DD}" presName="parentText" presStyleLbl="node1" presStyleIdx="3" presStyleCnt="4" custLinFactNeighborY="55227">
        <dgm:presLayoutVars>
          <dgm:chMax val="0"/>
          <dgm:bulletEnabled val="1"/>
        </dgm:presLayoutVars>
      </dgm:prSet>
      <dgm:spPr/>
    </dgm:pt>
  </dgm:ptLst>
  <dgm:cxnLst>
    <dgm:cxn modelId="{9612641E-8AB3-439B-B7BD-864FE42C96E9}" srcId="{6DE51288-93D1-43EA-A527-BDA9ABDB6490}" destId="{809385B5-B198-4DC9-9315-78B5CBA08AC2}" srcOrd="1" destOrd="0" parTransId="{2BC5CDDF-3632-4C37-94B2-34D8E99E391C}" sibTransId="{55F3174E-635C-4608-ABA0-2BA2BC3AECA6}"/>
    <dgm:cxn modelId="{1294B540-7726-40AA-8126-9A6EB23ACF92}" srcId="{6DE51288-93D1-43EA-A527-BDA9ABDB6490}" destId="{BDA8E014-8A02-4BFF-B33A-D634AB5401DD}" srcOrd="3" destOrd="0" parTransId="{5B568C44-E505-4F47-A811-BEE7DF4B90D1}" sibTransId="{118CA314-36C8-424C-9EEF-C08FCC6EA21B}"/>
    <dgm:cxn modelId="{AE57C787-02FB-42D2-9F16-82F905F4B0DF}" srcId="{6DE51288-93D1-43EA-A527-BDA9ABDB6490}" destId="{FAA37F34-1047-468E-B37D-ECE415B71EAC}" srcOrd="2" destOrd="0" parTransId="{788ED10C-1D5E-4B62-948D-CA2321A36272}" sibTransId="{A9E2E930-EAE5-4CC4-AA42-4881E3E0F5E3}"/>
    <dgm:cxn modelId="{BF4D1296-3A04-425B-9288-82527158B5DF}" type="presOf" srcId="{6DE51288-93D1-43EA-A527-BDA9ABDB6490}" destId="{7454ED79-D7DC-47C8-BEC8-215BF9525588}" srcOrd="0" destOrd="0" presId="urn:microsoft.com/office/officeart/2005/8/layout/vList2"/>
    <dgm:cxn modelId="{F71E4AA5-A815-4EBB-B2C6-9CD8F34A3FFB}" type="presOf" srcId="{809385B5-B198-4DC9-9315-78B5CBA08AC2}" destId="{700D6A39-960C-447A-9135-4DAD24FA6DBD}" srcOrd="0" destOrd="0" presId="urn:microsoft.com/office/officeart/2005/8/layout/vList2"/>
    <dgm:cxn modelId="{ACF2B7C5-A657-4E4E-A5ED-70F6BAFBC3AA}" type="presOf" srcId="{BDA8E014-8A02-4BFF-B33A-D634AB5401DD}" destId="{DD69A3B7-647C-41C6-84FB-F26077557FAE}" srcOrd="0" destOrd="0" presId="urn:microsoft.com/office/officeart/2005/8/layout/vList2"/>
    <dgm:cxn modelId="{86E17BD3-1F8E-42AC-AB8E-B86EAEAE57C8}" type="presOf" srcId="{88067B6E-EA1D-4128-86B9-AE88B82C3E40}" destId="{0A68870D-B63D-46FF-B37A-8B2B21DC9C9B}" srcOrd="0" destOrd="0" presId="urn:microsoft.com/office/officeart/2005/8/layout/vList2"/>
    <dgm:cxn modelId="{199A0FDA-7715-4B57-AC9F-DCF22886042A}" srcId="{6DE51288-93D1-43EA-A527-BDA9ABDB6490}" destId="{88067B6E-EA1D-4128-86B9-AE88B82C3E40}" srcOrd="0" destOrd="0" parTransId="{4BE72252-C956-4E32-B62D-AC948C395C86}" sibTransId="{F86D345B-1EF5-406B-A54E-E079FFC4004D}"/>
    <dgm:cxn modelId="{7C2A88EA-6588-4568-85A3-5E6F25111F08}" type="presOf" srcId="{FAA37F34-1047-468E-B37D-ECE415B71EAC}" destId="{5881F275-43A8-4DE4-9E20-9B408AB88296}" srcOrd="0" destOrd="0" presId="urn:microsoft.com/office/officeart/2005/8/layout/vList2"/>
    <dgm:cxn modelId="{183BA823-0670-4F6A-8A7C-96C7349CA89A}" type="presParOf" srcId="{7454ED79-D7DC-47C8-BEC8-215BF9525588}" destId="{0A68870D-B63D-46FF-B37A-8B2B21DC9C9B}" srcOrd="0" destOrd="0" presId="urn:microsoft.com/office/officeart/2005/8/layout/vList2"/>
    <dgm:cxn modelId="{EC616984-72CA-4073-8208-0E1FA2E33558}" type="presParOf" srcId="{7454ED79-D7DC-47C8-BEC8-215BF9525588}" destId="{F4FB8104-F09E-4FF1-909D-04DF0189BD48}" srcOrd="1" destOrd="0" presId="urn:microsoft.com/office/officeart/2005/8/layout/vList2"/>
    <dgm:cxn modelId="{C8172916-8459-4C9E-AC79-A38ED32CBA15}" type="presParOf" srcId="{7454ED79-D7DC-47C8-BEC8-215BF9525588}" destId="{700D6A39-960C-447A-9135-4DAD24FA6DBD}" srcOrd="2" destOrd="0" presId="urn:microsoft.com/office/officeart/2005/8/layout/vList2"/>
    <dgm:cxn modelId="{E887FD6E-55A2-44FC-8665-3F3ACAC1D245}" type="presParOf" srcId="{7454ED79-D7DC-47C8-BEC8-215BF9525588}" destId="{C14D8E45-980A-4B84-9527-A963906A50BC}" srcOrd="3" destOrd="0" presId="urn:microsoft.com/office/officeart/2005/8/layout/vList2"/>
    <dgm:cxn modelId="{24FEFD07-A3CE-48B2-B3C9-AC1299267B0F}" type="presParOf" srcId="{7454ED79-D7DC-47C8-BEC8-215BF9525588}" destId="{5881F275-43A8-4DE4-9E20-9B408AB88296}" srcOrd="4" destOrd="0" presId="urn:microsoft.com/office/officeart/2005/8/layout/vList2"/>
    <dgm:cxn modelId="{E0DA5ABA-F9C4-4B3C-B412-5C146B2401BE}" type="presParOf" srcId="{7454ED79-D7DC-47C8-BEC8-215BF9525588}" destId="{4A4EEB8A-EA56-4599-9F64-3BB2511C8C11}" srcOrd="5" destOrd="0" presId="urn:microsoft.com/office/officeart/2005/8/layout/vList2"/>
    <dgm:cxn modelId="{AA4889B9-F0E8-455E-8ED6-2647CF747E52}" type="presParOf" srcId="{7454ED79-D7DC-47C8-BEC8-215BF9525588}" destId="{DD69A3B7-647C-41C6-84FB-F26077557FAE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6DE51288-93D1-43EA-A527-BDA9ABDB6490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88067B6E-EA1D-4128-86B9-AE88B82C3E40}">
      <dgm:prSet custT="1"/>
      <dgm:spPr/>
      <dgm:t>
        <a:bodyPr/>
        <a:lstStyle/>
        <a:p>
          <a:r>
            <a:rPr lang="en-US" sz="4800" baseline="0" dirty="0"/>
            <a:t>• </a:t>
          </a:r>
          <a:r>
            <a:rPr lang="en-US" sz="4800" baseline="0" dirty="0" err="1"/>
            <a:t>Toimiva</a:t>
          </a:r>
          <a:r>
            <a:rPr lang="en-US" sz="4800" baseline="0" dirty="0"/>
            <a:t> </a:t>
          </a:r>
          <a:r>
            <a:rPr lang="en-US" sz="4800" baseline="0" dirty="0" err="1"/>
            <a:t>viestintä</a:t>
          </a:r>
          <a:r>
            <a:rPr lang="en-US" sz="4800" baseline="0" dirty="0"/>
            <a:t> </a:t>
          </a:r>
          <a:r>
            <a:rPr lang="en-US" sz="4800" baseline="0" dirty="0" err="1"/>
            <a:t>lisää</a:t>
          </a:r>
          <a:r>
            <a:rPr lang="en-US" sz="4800" baseline="0" dirty="0"/>
            <a:t> </a:t>
          </a:r>
          <a:r>
            <a:rPr lang="en-US" sz="4800" baseline="0" dirty="0" err="1"/>
            <a:t>aktiivisuutta</a:t>
          </a:r>
          <a:endParaRPr lang="en-US" sz="4800" baseline="0" dirty="0"/>
        </a:p>
      </dgm:t>
    </dgm:pt>
    <dgm:pt modelId="{4BE72252-C956-4E32-B62D-AC948C395C86}" type="parTrans" cxnId="{199A0FDA-7715-4B57-AC9F-DCF22886042A}">
      <dgm:prSet/>
      <dgm:spPr/>
      <dgm:t>
        <a:bodyPr/>
        <a:lstStyle/>
        <a:p>
          <a:endParaRPr lang="en-US"/>
        </a:p>
      </dgm:t>
    </dgm:pt>
    <dgm:pt modelId="{F86D345B-1EF5-406B-A54E-E079FFC4004D}" type="sibTrans" cxnId="{199A0FDA-7715-4B57-AC9F-DCF22886042A}">
      <dgm:prSet/>
      <dgm:spPr/>
      <dgm:t>
        <a:bodyPr/>
        <a:lstStyle/>
        <a:p>
          <a:endParaRPr lang="en-US"/>
        </a:p>
      </dgm:t>
    </dgm:pt>
    <dgm:pt modelId="{809385B5-B198-4DC9-9315-78B5CBA08AC2}">
      <dgm:prSet custT="1"/>
      <dgm:spPr/>
      <dgm:t>
        <a:bodyPr/>
        <a:lstStyle/>
        <a:p>
          <a:r>
            <a:rPr lang="en-US" sz="4800" baseline="0" dirty="0"/>
            <a:t>• </a:t>
          </a:r>
          <a:r>
            <a:rPr lang="en-US" sz="4800" baseline="0" dirty="0" err="1"/>
            <a:t>Hyvä</a:t>
          </a:r>
          <a:r>
            <a:rPr lang="en-US" sz="4800" baseline="0" dirty="0"/>
            <a:t> </a:t>
          </a:r>
          <a:r>
            <a:rPr lang="en-US" sz="4800" baseline="0" dirty="0" err="1"/>
            <a:t>dokumentointi</a:t>
          </a:r>
          <a:r>
            <a:rPr lang="en-US" sz="4800" baseline="0" dirty="0"/>
            <a:t> </a:t>
          </a:r>
          <a:r>
            <a:rPr lang="en-US" sz="4800" baseline="0" dirty="0" err="1"/>
            <a:t>takaa</a:t>
          </a:r>
          <a:r>
            <a:rPr lang="en-US" sz="4800" baseline="0" dirty="0"/>
            <a:t> </a:t>
          </a:r>
          <a:r>
            <a:rPr lang="en-US" sz="4800" baseline="0" dirty="0" err="1"/>
            <a:t>jatkuvuutta</a:t>
          </a:r>
          <a:endParaRPr lang="en-US" sz="4800" baseline="0" dirty="0"/>
        </a:p>
      </dgm:t>
    </dgm:pt>
    <dgm:pt modelId="{2BC5CDDF-3632-4C37-94B2-34D8E99E391C}" type="parTrans" cxnId="{9612641E-8AB3-439B-B7BD-864FE42C96E9}">
      <dgm:prSet/>
      <dgm:spPr/>
      <dgm:t>
        <a:bodyPr/>
        <a:lstStyle/>
        <a:p>
          <a:endParaRPr lang="en-US"/>
        </a:p>
      </dgm:t>
    </dgm:pt>
    <dgm:pt modelId="{55F3174E-635C-4608-ABA0-2BA2BC3AECA6}" type="sibTrans" cxnId="{9612641E-8AB3-439B-B7BD-864FE42C96E9}">
      <dgm:prSet/>
      <dgm:spPr/>
      <dgm:t>
        <a:bodyPr/>
        <a:lstStyle/>
        <a:p>
          <a:endParaRPr lang="en-US"/>
        </a:p>
      </dgm:t>
    </dgm:pt>
    <dgm:pt modelId="{7454ED79-D7DC-47C8-BEC8-215BF9525588}" type="pres">
      <dgm:prSet presAssocID="{6DE51288-93D1-43EA-A527-BDA9ABDB6490}" presName="linear" presStyleCnt="0">
        <dgm:presLayoutVars>
          <dgm:animLvl val="lvl"/>
          <dgm:resizeHandles val="exact"/>
        </dgm:presLayoutVars>
      </dgm:prSet>
      <dgm:spPr/>
    </dgm:pt>
    <dgm:pt modelId="{0A68870D-B63D-46FF-B37A-8B2B21DC9C9B}" type="pres">
      <dgm:prSet presAssocID="{88067B6E-EA1D-4128-86B9-AE88B82C3E40}" presName="parentText" presStyleLbl="node1" presStyleIdx="0" presStyleCnt="2" custLinFactNeighborY="59035">
        <dgm:presLayoutVars>
          <dgm:chMax val="0"/>
          <dgm:bulletEnabled val="1"/>
        </dgm:presLayoutVars>
      </dgm:prSet>
      <dgm:spPr/>
    </dgm:pt>
    <dgm:pt modelId="{F4FB8104-F09E-4FF1-909D-04DF0189BD48}" type="pres">
      <dgm:prSet presAssocID="{F86D345B-1EF5-406B-A54E-E079FFC4004D}" presName="spacer" presStyleCnt="0"/>
      <dgm:spPr/>
    </dgm:pt>
    <dgm:pt modelId="{700D6A39-960C-447A-9135-4DAD24FA6DBD}" type="pres">
      <dgm:prSet presAssocID="{809385B5-B198-4DC9-9315-78B5CBA08AC2}" presName="parentText" presStyleLbl="node1" presStyleIdx="1" presStyleCnt="2" custLinFactY="6744" custLinFactNeighborX="-861" custLinFactNeighborY="100000">
        <dgm:presLayoutVars>
          <dgm:chMax val="0"/>
          <dgm:bulletEnabled val="1"/>
        </dgm:presLayoutVars>
      </dgm:prSet>
      <dgm:spPr/>
    </dgm:pt>
  </dgm:ptLst>
  <dgm:cxnLst>
    <dgm:cxn modelId="{9612641E-8AB3-439B-B7BD-864FE42C96E9}" srcId="{6DE51288-93D1-43EA-A527-BDA9ABDB6490}" destId="{809385B5-B198-4DC9-9315-78B5CBA08AC2}" srcOrd="1" destOrd="0" parTransId="{2BC5CDDF-3632-4C37-94B2-34D8E99E391C}" sibTransId="{55F3174E-635C-4608-ABA0-2BA2BC3AECA6}"/>
    <dgm:cxn modelId="{BF4D1296-3A04-425B-9288-82527158B5DF}" type="presOf" srcId="{6DE51288-93D1-43EA-A527-BDA9ABDB6490}" destId="{7454ED79-D7DC-47C8-BEC8-215BF9525588}" srcOrd="0" destOrd="0" presId="urn:microsoft.com/office/officeart/2005/8/layout/vList2"/>
    <dgm:cxn modelId="{F71E4AA5-A815-4EBB-B2C6-9CD8F34A3FFB}" type="presOf" srcId="{809385B5-B198-4DC9-9315-78B5CBA08AC2}" destId="{700D6A39-960C-447A-9135-4DAD24FA6DBD}" srcOrd="0" destOrd="0" presId="urn:microsoft.com/office/officeart/2005/8/layout/vList2"/>
    <dgm:cxn modelId="{86E17BD3-1F8E-42AC-AB8E-B86EAEAE57C8}" type="presOf" srcId="{88067B6E-EA1D-4128-86B9-AE88B82C3E40}" destId="{0A68870D-B63D-46FF-B37A-8B2B21DC9C9B}" srcOrd="0" destOrd="0" presId="urn:microsoft.com/office/officeart/2005/8/layout/vList2"/>
    <dgm:cxn modelId="{199A0FDA-7715-4B57-AC9F-DCF22886042A}" srcId="{6DE51288-93D1-43EA-A527-BDA9ABDB6490}" destId="{88067B6E-EA1D-4128-86B9-AE88B82C3E40}" srcOrd="0" destOrd="0" parTransId="{4BE72252-C956-4E32-B62D-AC948C395C86}" sibTransId="{F86D345B-1EF5-406B-A54E-E079FFC4004D}"/>
    <dgm:cxn modelId="{183BA823-0670-4F6A-8A7C-96C7349CA89A}" type="presParOf" srcId="{7454ED79-D7DC-47C8-BEC8-215BF9525588}" destId="{0A68870D-B63D-46FF-B37A-8B2B21DC9C9B}" srcOrd="0" destOrd="0" presId="urn:microsoft.com/office/officeart/2005/8/layout/vList2"/>
    <dgm:cxn modelId="{EC616984-72CA-4073-8208-0E1FA2E33558}" type="presParOf" srcId="{7454ED79-D7DC-47C8-BEC8-215BF9525588}" destId="{F4FB8104-F09E-4FF1-909D-04DF0189BD48}" srcOrd="1" destOrd="0" presId="urn:microsoft.com/office/officeart/2005/8/layout/vList2"/>
    <dgm:cxn modelId="{C8172916-8459-4C9E-AC79-A38ED32CBA15}" type="presParOf" srcId="{7454ED79-D7DC-47C8-BEC8-215BF9525588}" destId="{700D6A39-960C-447A-9135-4DAD24FA6DBD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6DE51288-93D1-43EA-A527-BDA9ABDB6490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88067B6E-EA1D-4128-86B9-AE88B82C3E40}">
      <dgm:prSet/>
      <dgm:spPr/>
      <dgm:t>
        <a:bodyPr/>
        <a:lstStyle/>
        <a:p>
          <a:r>
            <a:rPr lang="en-US" dirty="0"/>
            <a:t>• Presidentti  +</a:t>
          </a:r>
        </a:p>
      </dgm:t>
    </dgm:pt>
    <dgm:pt modelId="{4BE72252-C956-4E32-B62D-AC948C395C86}" type="parTrans" cxnId="{199A0FDA-7715-4B57-AC9F-DCF22886042A}">
      <dgm:prSet/>
      <dgm:spPr/>
      <dgm:t>
        <a:bodyPr/>
        <a:lstStyle/>
        <a:p>
          <a:endParaRPr lang="en-US"/>
        </a:p>
      </dgm:t>
    </dgm:pt>
    <dgm:pt modelId="{F86D345B-1EF5-406B-A54E-E079FFC4004D}" type="sibTrans" cxnId="{199A0FDA-7715-4B57-AC9F-DCF22886042A}">
      <dgm:prSet/>
      <dgm:spPr/>
      <dgm:t>
        <a:bodyPr/>
        <a:lstStyle/>
        <a:p>
          <a:endParaRPr lang="en-US"/>
        </a:p>
      </dgm:t>
    </dgm:pt>
    <dgm:pt modelId="{809385B5-B198-4DC9-9315-78B5CBA08AC2}">
      <dgm:prSet/>
      <dgm:spPr/>
      <dgm:t>
        <a:bodyPr/>
        <a:lstStyle/>
        <a:p>
          <a:r>
            <a:rPr lang="en-US" dirty="0"/>
            <a:t>• Sihteeri +</a:t>
          </a:r>
        </a:p>
      </dgm:t>
    </dgm:pt>
    <dgm:pt modelId="{2BC5CDDF-3632-4C37-94B2-34D8E99E391C}" type="parTrans" cxnId="{9612641E-8AB3-439B-B7BD-864FE42C96E9}">
      <dgm:prSet/>
      <dgm:spPr/>
      <dgm:t>
        <a:bodyPr/>
        <a:lstStyle/>
        <a:p>
          <a:endParaRPr lang="en-US"/>
        </a:p>
      </dgm:t>
    </dgm:pt>
    <dgm:pt modelId="{55F3174E-635C-4608-ABA0-2BA2BC3AECA6}" type="sibTrans" cxnId="{9612641E-8AB3-439B-B7BD-864FE42C96E9}">
      <dgm:prSet/>
      <dgm:spPr/>
      <dgm:t>
        <a:bodyPr/>
        <a:lstStyle/>
        <a:p>
          <a:endParaRPr lang="en-US"/>
        </a:p>
      </dgm:t>
    </dgm:pt>
    <dgm:pt modelId="{FAA37F34-1047-468E-B37D-ECE415B71EAC}">
      <dgm:prSet/>
      <dgm:spPr/>
      <dgm:t>
        <a:bodyPr/>
        <a:lstStyle/>
        <a:p>
          <a:r>
            <a:rPr lang="en-US" dirty="0"/>
            <a:t>• </a:t>
          </a:r>
          <a:r>
            <a:rPr lang="en-US" dirty="0" err="1"/>
            <a:t>Rahahastonhoitaja</a:t>
          </a:r>
          <a:r>
            <a:rPr lang="en-US" dirty="0"/>
            <a:t> </a:t>
          </a:r>
          <a:r>
            <a:rPr lang="en-US" dirty="0">
              <a:sym typeface="Wingdings" panose="05000000000000000000" pitchFamily="2" charset="2"/>
            </a:rPr>
            <a:t></a:t>
          </a:r>
          <a:endParaRPr lang="en-US" dirty="0"/>
        </a:p>
      </dgm:t>
    </dgm:pt>
    <dgm:pt modelId="{788ED10C-1D5E-4B62-948D-CA2321A36272}" type="parTrans" cxnId="{AE57C787-02FB-42D2-9F16-82F905F4B0DF}">
      <dgm:prSet/>
      <dgm:spPr/>
      <dgm:t>
        <a:bodyPr/>
        <a:lstStyle/>
        <a:p>
          <a:endParaRPr lang="en-US"/>
        </a:p>
      </dgm:t>
    </dgm:pt>
    <dgm:pt modelId="{A9E2E930-EAE5-4CC4-AA42-4881E3E0F5E3}" type="sibTrans" cxnId="{AE57C787-02FB-42D2-9F16-82F905F4B0DF}">
      <dgm:prSet/>
      <dgm:spPr/>
      <dgm:t>
        <a:bodyPr/>
        <a:lstStyle/>
        <a:p>
          <a:endParaRPr lang="en-US"/>
        </a:p>
      </dgm:t>
    </dgm:pt>
    <dgm:pt modelId="{BDA8E014-8A02-4BFF-B33A-D634AB5401DD}">
      <dgm:prSet/>
      <dgm:spPr/>
      <dgm:t>
        <a:bodyPr/>
        <a:lstStyle/>
        <a:p>
          <a:r>
            <a:rPr lang="en-US" dirty="0"/>
            <a:t> • </a:t>
          </a:r>
          <a:r>
            <a:rPr lang="en-US" dirty="0" err="1"/>
            <a:t>Ydintiimi</a:t>
          </a:r>
          <a:r>
            <a:rPr lang="en-US" dirty="0"/>
            <a:t> </a:t>
          </a:r>
        </a:p>
      </dgm:t>
    </dgm:pt>
    <dgm:pt modelId="{5B568C44-E505-4F47-A811-BEE7DF4B90D1}" type="parTrans" cxnId="{1294B540-7726-40AA-8126-9A6EB23ACF92}">
      <dgm:prSet/>
      <dgm:spPr/>
      <dgm:t>
        <a:bodyPr/>
        <a:lstStyle/>
        <a:p>
          <a:endParaRPr lang="en-US"/>
        </a:p>
      </dgm:t>
    </dgm:pt>
    <dgm:pt modelId="{118CA314-36C8-424C-9EEF-C08FCC6EA21B}" type="sibTrans" cxnId="{1294B540-7726-40AA-8126-9A6EB23ACF92}">
      <dgm:prSet/>
      <dgm:spPr/>
      <dgm:t>
        <a:bodyPr/>
        <a:lstStyle/>
        <a:p>
          <a:endParaRPr lang="en-US"/>
        </a:p>
      </dgm:t>
    </dgm:pt>
    <dgm:pt modelId="{7454ED79-D7DC-47C8-BEC8-215BF9525588}" type="pres">
      <dgm:prSet presAssocID="{6DE51288-93D1-43EA-A527-BDA9ABDB6490}" presName="linear" presStyleCnt="0">
        <dgm:presLayoutVars>
          <dgm:animLvl val="lvl"/>
          <dgm:resizeHandles val="exact"/>
        </dgm:presLayoutVars>
      </dgm:prSet>
      <dgm:spPr/>
    </dgm:pt>
    <dgm:pt modelId="{0A68870D-B63D-46FF-B37A-8B2B21DC9C9B}" type="pres">
      <dgm:prSet presAssocID="{88067B6E-EA1D-4128-86B9-AE88B82C3E40}" presName="parentText" presStyleLbl="node1" presStyleIdx="0" presStyleCnt="4" custLinFactY="-14589" custLinFactNeighborX="440" custLinFactNeighborY="-100000">
        <dgm:presLayoutVars>
          <dgm:chMax val="0"/>
          <dgm:bulletEnabled val="1"/>
        </dgm:presLayoutVars>
      </dgm:prSet>
      <dgm:spPr/>
    </dgm:pt>
    <dgm:pt modelId="{F4FB8104-F09E-4FF1-909D-04DF0189BD48}" type="pres">
      <dgm:prSet presAssocID="{F86D345B-1EF5-406B-A54E-E079FFC4004D}" presName="spacer" presStyleCnt="0"/>
      <dgm:spPr/>
    </dgm:pt>
    <dgm:pt modelId="{700D6A39-960C-447A-9135-4DAD24FA6DBD}" type="pres">
      <dgm:prSet presAssocID="{809385B5-B198-4DC9-9315-78B5CBA08AC2}" presName="parentText" presStyleLbl="node1" presStyleIdx="1" presStyleCnt="4" custLinFactNeighborY="30598">
        <dgm:presLayoutVars>
          <dgm:chMax val="0"/>
          <dgm:bulletEnabled val="1"/>
        </dgm:presLayoutVars>
      </dgm:prSet>
      <dgm:spPr/>
    </dgm:pt>
    <dgm:pt modelId="{C14D8E45-980A-4B84-9527-A963906A50BC}" type="pres">
      <dgm:prSet presAssocID="{55F3174E-635C-4608-ABA0-2BA2BC3AECA6}" presName="spacer" presStyleCnt="0"/>
      <dgm:spPr/>
    </dgm:pt>
    <dgm:pt modelId="{5881F275-43A8-4DE4-9E20-9B408AB88296}" type="pres">
      <dgm:prSet presAssocID="{FAA37F34-1047-468E-B37D-ECE415B71EAC}" presName="parentText" presStyleLbl="node1" presStyleIdx="2" presStyleCnt="4" custLinFactNeighborY="47659">
        <dgm:presLayoutVars>
          <dgm:chMax val="0"/>
          <dgm:bulletEnabled val="1"/>
        </dgm:presLayoutVars>
      </dgm:prSet>
      <dgm:spPr/>
    </dgm:pt>
    <dgm:pt modelId="{4A4EEB8A-EA56-4599-9F64-3BB2511C8C11}" type="pres">
      <dgm:prSet presAssocID="{A9E2E930-EAE5-4CC4-AA42-4881E3E0F5E3}" presName="spacer" presStyleCnt="0"/>
      <dgm:spPr/>
    </dgm:pt>
    <dgm:pt modelId="{DD69A3B7-647C-41C6-84FB-F26077557FAE}" type="pres">
      <dgm:prSet presAssocID="{BDA8E014-8A02-4BFF-B33A-D634AB5401DD}" presName="parentText" presStyleLbl="node1" presStyleIdx="3" presStyleCnt="4" custLinFactNeighborY="55227">
        <dgm:presLayoutVars>
          <dgm:chMax val="0"/>
          <dgm:bulletEnabled val="1"/>
        </dgm:presLayoutVars>
      </dgm:prSet>
      <dgm:spPr/>
    </dgm:pt>
  </dgm:ptLst>
  <dgm:cxnLst>
    <dgm:cxn modelId="{9612641E-8AB3-439B-B7BD-864FE42C96E9}" srcId="{6DE51288-93D1-43EA-A527-BDA9ABDB6490}" destId="{809385B5-B198-4DC9-9315-78B5CBA08AC2}" srcOrd="1" destOrd="0" parTransId="{2BC5CDDF-3632-4C37-94B2-34D8E99E391C}" sibTransId="{55F3174E-635C-4608-ABA0-2BA2BC3AECA6}"/>
    <dgm:cxn modelId="{1294B540-7726-40AA-8126-9A6EB23ACF92}" srcId="{6DE51288-93D1-43EA-A527-BDA9ABDB6490}" destId="{BDA8E014-8A02-4BFF-B33A-D634AB5401DD}" srcOrd="3" destOrd="0" parTransId="{5B568C44-E505-4F47-A811-BEE7DF4B90D1}" sibTransId="{118CA314-36C8-424C-9EEF-C08FCC6EA21B}"/>
    <dgm:cxn modelId="{AE57C787-02FB-42D2-9F16-82F905F4B0DF}" srcId="{6DE51288-93D1-43EA-A527-BDA9ABDB6490}" destId="{FAA37F34-1047-468E-B37D-ECE415B71EAC}" srcOrd="2" destOrd="0" parTransId="{788ED10C-1D5E-4B62-948D-CA2321A36272}" sibTransId="{A9E2E930-EAE5-4CC4-AA42-4881E3E0F5E3}"/>
    <dgm:cxn modelId="{BF4D1296-3A04-425B-9288-82527158B5DF}" type="presOf" srcId="{6DE51288-93D1-43EA-A527-BDA9ABDB6490}" destId="{7454ED79-D7DC-47C8-BEC8-215BF9525588}" srcOrd="0" destOrd="0" presId="urn:microsoft.com/office/officeart/2005/8/layout/vList2"/>
    <dgm:cxn modelId="{F71E4AA5-A815-4EBB-B2C6-9CD8F34A3FFB}" type="presOf" srcId="{809385B5-B198-4DC9-9315-78B5CBA08AC2}" destId="{700D6A39-960C-447A-9135-4DAD24FA6DBD}" srcOrd="0" destOrd="0" presId="urn:microsoft.com/office/officeart/2005/8/layout/vList2"/>
    <dgm:cxn modelId="{ACF2B7C5-A657-4E4E-A5ED-70F6BAFBC3AA}" type="presOf" srcId="{BDA8E014-8A02-4BFF-B33A-D634AB5401DD}" destId="{DD69A3B7-647C-41C6-84FB-F26077557FAE}" srcOrd="0" destOrd="0" presId="urn:microsoft.com/office/officeart/2005/8/layout/vList2"/>
    <dgm:cxn modelId="{86E17BD3-1F8E-42AC-AB8E-B86EAEAE57C8}" type="presOf" srcId="{88067B6E-EA1D-4128-86B9-AE88B82C3E40}" destId="{0A68870D-B63D-46FF-B37A-8B2B21DC9C9B}" srcOrd="0" destOrd="0" presId="urn:microsoft.com/office/officeart/2005/8/layout/vList2"/>
    <dgm:cxn modelId="{199A0FDA-7715-4B57-AC9F-DCF22886042A}" srcId="{6DE51288-93D1-43EA-A527-BDA9ABDB6490}" destId="{88067B6E-EA1D-4128-86B9-AE88B82C3E40}" srcOrd="0" destOrd="0" parTransId="{4BE72252-C956-4E32-B62D-AC948C395C86}" sibTransId="{F86D345B-1EF5-406B-A54E-E079FFC4004D}"/>
    <dgm:cxn modelId="{7C2A88EA-6588-4568-85A3-5E6F25111F08}" type="presOf" srcId="{FAA37F34-1047-468E-B37D-ECE415B71EAC}" destId="{5881F275-43A8-4DE4-9E20-9B408AB88296}" srcOrd="0" destOrd="0" presId="urn:microsoft.com/office/officeart/2005/8/layout/vList2"/>
    <dgm:cxn modelId="{183BA823-0670-4F6A-8A7C-96C7349CA89A}" type="presParOf" srcId="{7454ED79-D7DC-47C8-BEC8-215BF9525588}" destId="{0A68870D-B63D-46FF-B37A-8B2B21DC9C9B}" srcOrd="0" destOrd="0" presId="urn:microsoft.com/office/officeart/2005/8/layout/vList2"/>
    <dgm:cxn modelId="{EC616984-72CA-4073-8208-0E1FA2E33558}" type="presParOf" srcId="{7454ED79-D7DC-47C8-BEC8-215BF9525588}" destId="{F4FB8104-F09E-4FF1-909D-04DF0189BD48}" srcOrd="1" destOrd="0" presId="urn:microsoft.com/office/officeart/2005/8/layout/vList2"/>
    <dgm:cxn modelId="{C8172916-8459-4C9E-AC79-A38ED32CBA15}" type="presParOf" srcId="{7454ED79-D7DC-47C8-BEC8-215BF9525588}" destId="{700D6A39-960C-447A-9135-4DAD24FA6DBD}" srcOrd="2" destOrd="0" presId="urn:microsoft.com/office/officeart/2005/8/layout/vList2"/>
    <dgm:cxn modelId="{E887FD6E-55A2-44FC-8665-3F3ACAC1D245}" type="presParOf" srcId="{7454ED79-D7DC-47C8-BEC8-215BF9525588}" destId="{C14D8E45-980A-4B84-9527-A963906A50BC}" srcOrd="3" destOrd="0" presId="urn:microsoft.com/office/officeart/2005/8/layout/vList2"/>
    <dgm:cxn modelId="{24FEFD07-A3CE-48B2-B3C9-AC1299267B0F}" type="presParOf" srcId="{7454ED79-D7DC-47C8-BEC8-215BF9525588}" destId="{5881F275-43A8-4DE4-9E20-9B408AB88296}" srcOrd="4" destOrd="0" presId="urn:microsoft.com/office/officeart/2005/8/layout/vList2"/>
    <dgm:cxn modelId="{E0DA5ABA-F9C4-4B3C-B412-5C146B2401BE}" type="presParOf" srcId="{7454ED79-D7DC-47C8-BEC8-215BF9525588}" destId="{4A4EEB8A-EA56-4599-9F64-3BB2511C8C11}" srcOrd="5" destOrd="0" presId="urn:microsoft.com/office/officeart/2005/8/layout/vList2"/>
    <dgm:cxn modelId="{AA4889B9-F0E8-455E-8ED6-2647CF747E52}" type="presParOf" srcId="{7454ED79-D7DC-47C8-BEC8-215BF9525588}" destId="{DD69A3B7-647C-41C6-84FB-F26077557FAE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6DE51288-93D1-43EA-A527-BDA9ABDB6490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88067B6E-EA1D-4128-86B9-AE88B82C3E40}">
      <dgm:prSet/>
      <dgm:spPr/>
      <dgm:t>
        <a:bodyPr/>
        <a:lstStyle/>
        <a:p>
          <a:r>
            <a:rPr lang="en-US" dirty="0"/>
            <a:t>• </a:t>
          </a:r>
          <a:r>
            <a:rPr lang="en-US" dirty="0" err="1"/>
            <a:t>Muistiot</a:t>
          </a:r>
          <a:endParaRPr lang="en-US" dirty="0"/>
        </a:p>
      </dgm:t>
    </dgm:pt>
    <dgm:pt modelId="{4BE72252-C956-4E32-B62D-AC948C395C86}" type="parTrans" cxnId="{199A0FDA-7715-4B57-AC9F-DCF22886042A}">
      <dgm:prSet/>
      <dgm:spPr/>
      <dgm:t>
        <a:bodyPr/>
        <a:lstStyle/>
        <a:p>
          <a:endParaRPr lang="en-US"/>
        </a:p>
      </dgm:t>
    </dgm:pt>
    <dgm:pt modelId="{F86D345B-1EF5-406B-A54E-E079FFC4004D}" type="sibTrans" cxnId="{199A0FDA-7715-4B57-AC9F-DCF22886042A}">
      <dgm:prSet/>
      <dgm:spPr/>
      <dgm:t>
        <a:bodyPr/>
        <a:lstStyle/>
        <a:p>
          <a:endParaRPr lang="en-US"/>
        </a:p>
      </dgm:t>
    </dgm:pt>
    <dgm:pt modelId="{809385B5-B198-4DC9-9315-78B5CBA08AC2}">
      <dgm:prSet/>
      <dgm:spPr/>
      <dgm:t>
        <a:bodyPr/>
        <a:lstStyle/>
        <a:p>
          <a:r>
            <a:rPr lang="en-US" dirty="0"/>
            <a:t>• </a:t>
          </a:r>
          <a:r>
            <a:rPr lang="en-US" dirty="0" err="1"/>
            <a:t>Jäsentiedot</a:t>
          </a:r>
          <a:endParaRPr lang="en-US" dirty="0"/>
        </a:p>
      </dgm:t>
    </dgm:pt>
    <dgm:pt modelId="{2BC5CDDF-3632-4C37-94B2-34D8E99E391C}" type="parTrans" cxnId="{9612641E-8AB3-439B-B7BD-864FE42C96E9}">
      <dgm:prSet/>
      <dgm:spPr/>
      <dgm:t>
        <a:bodyPr/>
        <a:lstStyle/>
        <a:p>
          <a:endParaRPr lang="en-US"/>
        </a:p>
      </dgm:t>
    </dgm:pt>
    <dgm:pt modelId="{55F3174E-635C-4608-ABA0-2BA2BC3AECA6}" type="sibTrans" cxnId="{9612641E-8AB3-439B-B7BD-864FE42C96E9}">
      <dgm:prSet/>
      <dgm:spPr/>
      <dgm:t>
        <a:bodyPr/>
        <a:lstStyle/>
        <a:p>
          <a:endParaRPr lang="en-US"/>
        </a:p>
      </dgm:t>
    </dgm:pt>
    <dgm:pt modelId="{FAA37F34-1047-468E-B37D-ECE415B71EAC}">
      <dgm:prSet/>
      <dgm:spPr/>
      <dgm:t>
        <a:bodyPr/>
        <a:lstStyle/>
        <a:p>
          <a:r>
            <a:rPr lang="en-US" dirty="0"/>
            <a:t>• </a:t>
          </a:r>
          <a:r>
            <a:rPr lang="en-US" dirty="0" err="1"/>
            <a:t>Viestintä</a:t>
          </a:r>
          <a:endParaRPr lang="en-US" dirty="0"/>
        </a:p>
      </dgm:t>
    </dgm:pt>
    <dgm:pt modelId="{788ED10C-1D5E-4B62-948D-CA2321A36272}" type="parTrans" cxnId="{AE57C787-02FB-42D2-9F16-82F905F4B0DF}">
      <dgm:prSet/>
      <dgm:spPr/>
      <dgm:t>
        <a:bodyPr/>
        <a:lstStyle/>
        <a:p>
          <a:endParaRPr lang="en-US"/>
        </a:p>
      </dgm:t>
    </dgm:pt>
    <dgm:pt modelId="{A9E2E930-EAE5-4CC4-AA42-4881E3E0F5E3}" type="sibTrans" cxnId="{AE57C787-02FB-42D2-9F16-82F905F4B0DF}">
      <dgm:prSet/>
      <dgm:spPr/>
      <dgm:t>
        <a:bodyPr/>
        <a:lstStyle/>
        <a:p>
          <a:endParaRPr lang="en-US"/>
        </a:p>
      </dgm:t>
    </dgm:pt>
    <dgm:pt modelId="{BDA8E014-8A02-4BFF-B33A-D634AB5401DD}">
      <dgm:prSet/>
      <dgm:spPr/>
      <dgm:t>
        <a:bodyPr/>
        <a:lstStyle/>
        <a:p>
          <a:r>
            <a:rPr lang="en-US" dirty="0"/>
            <a:t> • </a:t>
          </a:r>
          <a:r>
            <a:rPr lang="en-US" dirty="0" err="1"/>
            <a:t>Arkisto</a:t>
          </a:r>
          <a:r>
            <a:rPr lang="en-US" dirty="0"/>
            <a:t> </a:t>
          </a:r>
        </a:p>
      </dgm:t>
    </dgm:pt>
    <dgm:pt modelId="{5B568C44-E505-4F47-A811-BEE7DF4B90D1}" type="parTrans" cxnId="{1294B540-7726-40AA-8126-9A6EB23ACF92}">
      <dgm:prSet/>
      <dgm:spPr/>
      <dgm:t>
        <a:bodyPr/>
        <a:lstStyle/>
        <a:p>
          <a:endParaRPr lang="en-US"/>
        </a:p>
      </dgm:t>
    </dgm:pt>
    <dgm:pt modelId="{118CA314-36C8-424C-9EEF-C08FCC6EA21B}" type="sibTrans" cxnId="{1294B540-7726-40AA-8126-9A6EB23ACF92}">
      <dgm:prSet/>
      <dgm:spPr/>
      <dgm:t>
        <a:bodyPr/>
        <a:lstStyle/>
        <a:p>
          <a:endParaRPr lang="en-US"/>
        </a:p>
      </dgm:t>
    </dgm:pt>
    <dgm:pt modelId="{FC3DB4F7-EA4E-4BE1-A5B2-6382EE653F81}">
      <dgm:prSet custT="1"/>
      <dgm:spPr/>
      <dgm:t>
        <a:bodyPr/>
        <a:lstStyle/>
        <a:p>
          <a:r>
            <a:rPr lang="fi-FI" sz="3400" dirty="0"/>
            <a:t>    </a:t>
          </a:r>
          <a:r>
            <a:rPr lang="fi-FI" sz="3400" b="1" dirty="0"/>
            <a:t>Sihteeri </a:t>
          </a:r>
          <a:r>
            <a:rPr lang="fi-FI" sz="3400" b="1" i="0" baseline="0" dirty="0"/>
            <a:t>varmistaa</a:t>
          </a:r>
          <a:r>
            <a:rPr lang="fi-FI" sz="3400" b="1" dirty="0"/>
            <a:t> klubin jatkuvuuden</a:t>
          </a:r>
        </a:p>
      </dgm:t>
    </dgm:pt>
    <dgm:pt modelId="{162BC4A5-AD71-46E4-A51B-83724B76115F}" type="parTrans" cxnId="{600157CB-931F-4DD3-A634-41685C515DD7}">
      <dgm:prSet/>
      <dgm:spPr/>
      <dgm:t>
        <a:bodyPr/>
        <a:lstStyle/>
        <a:p>
          <a:endParaRPr lang="fi-FI"/>
        </a:p>
      </dgm:t>
    </dgm:pt>
    <dgm:pt modelId="{6EC0FC99-5B72-498C-8A27-20B7F58190D1}" type="sibTrans" cxnId="{600157CB-931F-4DD3-A634-41685C515DD7}">
      <dgm:prSet/>
      <dgm:spPr/>
      <dgm:t>
        <a:bodyPr/>
        <a:lstStyle/>
        <a:p>
          <a:endParaRPr lang="fi-FI"/>
        </a:p>
      </dgm:t>
    </dgm:pt>
    <dgm:pt modelId="{7454ED79-D7DC-47C8-BEC8-215BF9525588}" type="pres">
      <dgm:prSet presAssocID="{6DE51288-93D1-43EA-A527-BDA9ABDB6490}" presName="linear" presStyleCnt="0">
        <dgm:presLayoutVars>
          <dgm:animLvl val="lvl"/>
          <dgm:resizeHandles val="exact"/>
        </dgm:presLayoutVars>
      </dgm:prSet>
      <dgm:spPr/>
    </dgm:pt>
    <dgm:pt modelId="{0A68870D-B63D-46FF-B37A-8B2B21DC9C9B}" type="pres">
      <dgm:prSet presAssocID="{88067B6E-EA1D-4128-86B9-AE88B82C3E40}" presName="parentText" presStyleLbl="node1" presStyleIdx="0" presStyleCnt="5" custLinFactY="-14589" custLinFactNeighborX="440" custLinFactNeighborY="-100000">
        <dgm:presLayoutVars>
          <dgm:chMax val="0"/>
          <dgm:bulletEnabled val="1"/>
        </dgm:presLayoutVars>
      </dgm:prSet>
      <dgm:spPr/>
    </dgm:pt>
    <dgm:pt modelId="{F4FB8104-F09E-4FF1-909D-04DF0189BD48}" type="pres">
      <dgm:prSet presAssocID="{F86D345B-1EF5-406B-A54E-E079FFC4004D}" presName="spacer" presStyleCnt="0"/>
      <dgm:spPr/>
    </dgm:pt>
    <dgm:pt modelId="{700D6A39-960C-447A-9135-4DAD24FA6DBD}" type="pres">
      <dgm:prSet presAssocID="{809385B5-B198-4DC9-9315-78B5CBA08AC2}" presName="parentText" presStyleLbl="node1" presStyleIdx="1" presStyleCnt="5" custLinFactNeighborY="30598">
        <dgm:presLayoutVars>
          <dgm:chMax val="0"/>
          <dgm:bulletEnabled val="1"/>
        </dgm:presLayoutVars>
      </dgm:prSet>
      <dgm:spPr/>
    </dgm:pt>
    <dgm:pt modelId="{C14D8E45-980A-4B84-9527-A963906A50BC}" type="pres">
      <dgm:prSet presAssocID="{55F3174E-635C-4608-ABA0-2BA2BC3AECA6}" presName="spacer" presStyleCnt="0"/>
      <dgm:spPr/>
    </dgm:pt>
    <dgm:pt modelId="{5881F275-43A8-4DE4-9E20-9B408AB88296}" type="pres">
      <dgm:prSet presAssocID="{FAA37F34-1047-468E-B37D-ECE415B71EAC}" presName="parentText" presStyleLbl="node1" presStyleIdx="2" presStyleCnt="5" custLinFactNeighborY="47659">
        <dgm:presLayoutVars>
          <dgm:chMax val="0"/>
          <dgm:bulletEnabled val="1"/>
        </dgm:presLayoutVars>
      </dgm:prSet>
      <dgm:spPr/>
    </dgm:pt>
    <dgm:pt modelId="{4A4EEB8A-EA56-4599-9F64-3BB2511C8C11}" type="pres">
      <dgm:prSet presAssocID="{A9E2E930-EAE5-4CC4-AA42-4881E3E0F5E3}" presName="spacer" presStyleCnt="0"/>
      <dgm:spPr/>
    </dgm:pt>
    <dgm:pt modelId="{DD69A3B7-647C-41C6-84FB-F26077557FAE}" type="pres">
      <dgm:prSet presAssocID="{BDA8E014-8A02-4BFF-B33A-D634AB5401DD}" presName="parentText" presStyleLbl="node1" presStyleIdx="3" presStyleCnt="5" custLinFactNeighborY="55227">
        <dgm:presLayoutVars>
          <dgm:chMax val="0"/>
          <dgm:bulletEnabled val="1"/>
        </dgm:presLayoutVars>
      </dgm:prSet>
      <dgm:spPr/>
    </dgm:pt>
    <dgm:pt modelId="{4826B9F7-A8B6-437C-8B1F-BB783C496D73}" type="pres">
      <dgm:prSet presAssocID="{118CA314-36C8-424C-9EEF-C08FCC6EA21B}" presName="spacer" presStyleCnt="0"/>
      <dgm:spPr/>
    </dgm:pt>
    <dgm:pt modelId="{399F4B28-BE8F-4939-B503-6EF7D53518DB}" type="pres">
      <dgm:prSet presAssocID="{FC3DB4F7-EA4E-4BE1-A5B2-6382EE653F81}" presName="parentText" presStyleLbl="node1" presStyleIdx="4" presStyleCnt="5">
        <dgm:presLayoutVars>
          <dgm:chMax val="0"/>
          <dgm:bulletEnabled val="1"/>
        </dgm:presLayoutVars>
      </dgm:prSet>
      <dgm:spPr/>
    </dgm:pt>
  </dgm:ptLst>
  <dgm:cxnLst>
    <dgm:cxn modelId="{9612641E-8AB3-439B-B7BD-864FE42C96E9}" srcId="{6DE51288-93D1-43EA-A527-BDA9ABDB6490}" destId="{809385B5-B198-4DC9-9315-78B5CBA08AC2}" srcOrd="1" destOrd="0" parTransId="{2BC5CDDF-3632-4C37-94B2-34D8E99E391C}" sibTransId="{55F3174E-635C-4608-ABA0-2BA2BC3AECA6}"/>
    <dgm:cxn modelId="{3165D530-4142-4AAA-A87E-6AED23793F8F}" type="presOf" srcId="{FC3DB4F7-EA4E-4BE1-A5B2-6382EE653F81}" destId="{399F4B28-BE8F-4939-B503-6EF7D53518DB}" srcOrd="0" destOrd="0" presId="urn:microsoft.com/office/officeart/2005/8/layout/vList2"/>
    <dgm:cxn modelId="{1294B540-7726-40AA-8126-9A6EB23ACF92}" srcId="{6DE51288-93D1-43EA-A527-BDA9ABDB6490}" destId="{BDA8E014-8A02-4BFF-B33A-D634AB5401DD}" srcOrd="3" destOrd="0" parTransId="{5B568C44-E505-4F47-A811-BEE7DF4B90D1}" sibTransId="{118CA314-36C8-424C-9EEF-C08FCC6EA21B}"/>
    <dgm:cxn modelId="{AE57C787-02FB-42D2-9F16-82F905F4B0DF}" srcId="{6DE51288-93D1-43EA-A527-BDA9ABDB6490}" destId="{FAA37F34-1047-468E-B37D-ECE415B71EAC}" srcOrd="2" destOrd="0" parTransId="{788ED10C-1D5E-4B62-948D-CA2321A36272}" sibTransId="{A9E2E930-EAE5-4CC4-AA42-4881E3E0F5E3}"/>
    <dgm:cxn modelId="{BF4D1296-3A04-425B-9288-82527158B5DF}" type="presOf" srcId="{6DE51288-93D1-43EA-A527-BDA9ABDB6490}" destId="{7454ED79-D7DC-47C8-BEC8-215BF9525588}" srcOrd="0" destOrd="0" presId="urn:microsoft.com/office/officeart/2005/8/layout/vList2"/>
    <dgm:cxn modelId="{F71E4AA5-A815-4EBB-B2C6-9CD8F34A3FFB}" type="presOf" srcId="{809385B5-B198-4DC9-9315-78B5CBA08AC2}" destId="{700D6A39-960C-447A-9135-4DAD24FA6DBD}" srcOrd="0" destOrd="0" presId="urn:microsoft.com/office/officeart/2005/8/layout/vList2"/>
    <dgm:cxn modelId="{ACF2B7C5-A657-4E4E-A5ED-70F6BAFBC3AA}" type="presOf" srcId="{BDA8E014-8A02-4BFF-B33A-D634AB5401DD}" destId="{DD69A3B7-647C-41C6-84FB-F26077557FAE}" srcOrd="0" destOrd="0" presId="urn:microsoft.com/office/officeart/2005/8/layout/vList2"/>
    <dgm:cxn modelId="{600157CB-931F-4DD3-A634-41685C515DD7}" srcId="{6DE51288-93D1-43EA-A527-BDA9ABDB6490}" destId="{FC3DB4F7-EA4E-4BE1-A5B2-6382EE653F81}" srcOrd="4" destOrd="0" parTransId="{162BC4A5-AD71-46E4-A51B-83724B76115F}" sibTransId="{6EC0FC99-5B72-498C-8A27-20B7F58190D1}"/>
    <dgm:cxn modelId="{86E17BD3-1F8E-42AC-AB8E-B86EAEAE57C8}" type="presOf" srcId="{88067B6E-EA1D-4128-86B9-AE88B82C3E40}" destId="{0A68870D-B63D-46FF-B37A-8B2B21DC9C9B}" srcOrd="0" destOrd="0" presId="urn:microsoft.com/office/officeart/2005/8/layout/vList2"/>
    <dgm:cxn modelId="{199A0FDA-7715-4B57-AC9F-DCF22886042A}" srcId="{6DE51288-93D1-43EA-A527-BDA9ABDB6490}" destId="{88067B6E-EA1D-4128-86B9-AE88B82C3E40}" srcOrd="0" destOrd="0" parTransId="{4BE72252-C956-4E32-B62D-AC948C395C86}" sibTransId="{F86D345B-1EF5-406B-A54E-E079FFC4004D}"/>
    <dgm:cxn modelId="{7C2A88EA-6588-4568-85A3-5E6F25111F08}" type="presOf" srcId="{FAA37F34-1047-468E-B37D-ECE415B71EAC}" destId="{5881F275-43A8-4DE4-9E20-9B408AB88296}" srcOrd="0" destOrd="0" presId="urn:microsoft.com/office/officeart/2005/8/layout/vList2"/>
    <dgm:cxn modelId="{183BA823-0670-4F6A-8A7C-96C7349CA89A}" type="presParOf" srcId="{7454ED79-D7DC-47C8-BEC8-215BF9525588}" destId="{0A68870D-B63D-46FF-B37A-8B2B21DC9C9B}" srcOrd="0" destOrd="0" presId="urn:microsoft.com/office/officeart/2005/8/layout/vList2"/>
    <dgm:cxn modelId="{EC616984-72CA-4073-8208-0E1FA2E33558}" type="presParOf" srcId="{7454ED79-D7DC-47C8-BEC8-215BF9525588}" destId="{F4FB8104-F09E-4FF1-909D-04DF0189BD48}" srcOrd="1" destOrd="0" presId="urn:microsoft.com/office/officeart/2005/8/layout/vList2"/>
    <dgm:cxn modelId="{C8172916-8459-4C9E-AC79-A38ED32CBA15}" type="presParOf" srcId="{7454ED79-D7DC-47C8-BEC8-215BF9525588}" destId="{700D6A39-960C-447A-9135-4DAD24FA6DBD}" srcOrd="2" destOrd="0" presId="urn:microsoft.com/office/officeart/2005/8/layout/vList2"/>
    <dgm:cxn modelId="{E887FD6E-55A2-44FC-8665-3F3ACAC1D245}" type="presParOf" srcId="{7454ED79-D7DC-47C8-BEC8-215BF9525588}" destId="{C14D8E45-980A-4B84-9527-A963906A50BC}" srcOrd="3" destOrd="0" presId="urn:microsoft.com/office/officeart/2005/8/layout/vList2"/>
    <dgm:cxn modelId="{24FEFD07-A3CE-48B2-B3C9-AC1299267B0F}" type="presParOf" srcId="{7454ED79-D7DC-47C8-BEC8-215BF9525588}" destId="{5881F275-43A8-4DE4-9E20-9B408AB88296}" srcOrd="4" destOrd="0" presId="urn:microsoft.com/office/officeart/2005/8/layout/vList2"/>
    <dgm:cxn modelId="{E0DA5ABA-F9C4-4B3C-B412-5C146B2401BE}" type="presParOf" srcId="{7454ED79-D7DC-47C8-BEC8-215BF9525588}" destId="{4A4EEB8A-EA56-4599-9F64-3BB2511C8C11}" srcOrd="5" destOrd="0" presId="urn:microsoft.com/office/officeart/2005/8/layout/vList2"/>
    <dgm:cxn modelId="{AA4889B9-F0E8-455E-8ED6-2647CF747E52}" type="presParOf" srcId="{7454ED79-D7DC-47C8-BEC8-215BF9525588}" destId="{DD69A3B7-647C-41C6-84FB-F26077557FAE}" srcOrd="6" destOrd="0" presId="urn:microsoft.com/office/officeart/2005/8/layout/vList2"/>
    <dgm:cxn modelId="{1CDD173C-620E-4CC5-9DD9-FD340BF7CAEF}" type="presParOf" srcId="{7454ED79-D7DC-47C8-BEC8-215BF9525588}" destId="{4826B9F7-A8B6-437C-8B1F-BB783C496D73}" srcOrd="7" destOrd="0" presId="urn:microsoft.com/office/officeart/2005/8/layout/vList2"/>
    <dgm:cxn modelId="{0D584F28-B9C7-4C09-82BD-87EBA6BEE916}" type="presParOf" srcId="{7454ED79-D7DC-47C8-BEC8-215BF9525588}" destId="{399F4B28-BE8F-4939-B503-6EF7D53518DB}" srcOrd="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5C08F6C3-0343-433D-A991-2B9FE9FC9665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9FFBAEF3-AE81-4273-86BB-3A371A7C1E43}">
      <dgm:prSet/>
      <dgm:spPr/>
      <dgm:t>
        <a:bodyPr/>
        <a:lstStyle/>
        <a:p>
          <a:r>
            <a:rPr lang="en-US"/>
            <a:t>Ennen kokousta:</a:t>
          </a:r>
        </a:p>
      </dgm:t>
    </dgm:pt>
    <dgm:pt modelId="{0A7B9E2D-B970-4357-9C9D-FCE21AF3C1C6}" type="parTrans" cxnId="{BBDE5B07-2B3D-4565-B59C-5CA137D787C4}">
      <dgm:prSet/>
      <dgm:spPr/>
      <dgm:t>
        <a:bodyPr/>
        <a:lstStyle/>
        <a:p>
          <a:endParaRPr lang="en-US"/>
        </a:p>
      </dgm:t>
    </dgm:pt>
    <dgm:pt modelId="{5894209F-76C9-4E11-9ED1-99C73557961C}" type="sibTrans" cxnId="{BBDE5B07-2B3D-4565-B59C-5CA137D787C4}">
      <dgm:prSet/>
      <dgm:spPr/>
      <dgm:t>
        <a:bodyPr/>
        <a:lstStyle/>
        <a:p>
          <a:endParaRPr lang="en-US"/>
        </a:p>
      </dgm:t>
    </dgm:pt>
    <dgm:pt modelId="{E4C57289-5060-4E3D-A938-4448F4FA9EEE}">
      <dgm:prSet/>
      <dgm:spPr/>
      <dgm:t>
        <a:bodyPr/>
        <a:lstStyle/>
        <a:p>
          <a:r>
            <a:rPr lang="en-US"/>
            <a:t>• esityslista presidentiltä</a:t>
          </a:r>
        </a:p>
      </dgm:t>
    </dgm:pt>
    <dgm:pt modelId="{76524A3F-8F32-4279-9EDD-B730C9A7760C}" type="parTrans" cxnId="{740A1F0B-455A-4F51-8D24-D2BC08D50A96}">
      <dgm:prSet/>
      <dgm:spPr/>
      <dgm:t>
        <a:bodyPr/>
        <a:lstStyle/>
        <a:p>
          <a:endParaRPr lang="en-US"/>
        </a:p>
      </dgm:t>
    </dgm:pt>
    <dgm:pt modelId="{2DE92A56-0272-4EA3-ADA8-3D9D252A4520}" type="sibTrans" cxnId="{740A1F0B-455A-4F51-8D24-D2BC08D50A96}">
      <dgm:prSet/>
      <dgm:spPr/>
      <dgm:t>
        <a:bodyPr/>
        <a:lstStyle/>
        <a:p>
          <a:endParaRPr lang="en-US"/>
        </a:p>
      </dgm:t>
    </dgm:pt>
    <dgm:pt modelId="{C5B49EB1-DF0F-4CDA-91CE-21F5116EB1DD}">
      <dgm:prSet/>
      <dgm:spPr/>
      <dgm:t>
        <a:bodyPr/>
        <a:lstStyle/>
        <a:p>
          <a:r>
            <a:rPr lang="en-US"/>
            <a:t>• kokouskutsu jäsenille</a:t>
          </a:r>
        </a:p>
      </dgm:t>
    </dgm:pt>
    <dgm:pt modelId="{4C3AD125-F202-42C8-B2B8-A46AE7824120}" type="parTrans" cxnId="{C36EFEF2-B84E-41EB-9226-7351036DCE48}">
      <dgm:prSet/>
      <dgm:spPr/>
      <dgm:t>
        <a:bodyPr/>
        <a:lstStyle/>
        <a:p>
          <a:endParaRPr lang="en-US"/>
        </a:p>
      </dgm:t>
    </dgm:pt>
    <dgm:pt modelId="{1FEB3966-509B-4336-9FF6-AB29D8BDC9CA}" type="sibTrans" cxnId="{C36EFEF2-B84E-41EB-9226-7351036DCE48}">
      <dgm:prSet/>
      <dgm:spPr/>
      <dgm:t>
        <a:bodyPr/>
        <a:lstStyle/>
        <a:p>
          <a:endParaRPr lang="en-US"/>
        </a:p>
      </dgm:t>
    </dgm:pt>
    <dgm:pt modelId="{2881B502-29DF-4D0D-98BA-AB2221A996B0}">
      <dgm:prSet/>
      <dgm:spPr/>
      <dgm:t>
        <a:bodyPr/>
        <a:lstStyle/>
        <a:p>
          <a:r>
            <a:rPr lang="en-US"/>
            <a:t>Kokouksen jälkeen:</a:t>
          </a:r>
        </a:p>
      </dgm:t>
    </dgm:pt>
    <dgm:pt modelId="{AD668840-1252-45B0-BFC7-F78508EAB96D}" type="parTrans" cxnId="{6A8C2D4F-9B0C-497A-A740-19668E6DC9E4}">
      <dgm:prSet/>
      <dgm:spPr/>
      <dgm:t>
        <a:bodyPr/>
        <a:lstStyle/>
        <a:p>
          <a:endParaRPr lang="en-US"/>
        </a:p>
      </dgm:t>
    </dgm:pt>
    <dgm:pt modelId="{09A9F3A6-C846-4E97-A339-339F283F8BF2}" type="sibTrans" cxnId="{6A8C2D4F-9B0C-497A-A740-19668E6DC9E4}">
      <dgm:prSet/>
      <dgm:spPr/>
      <dgm:t>
        <a:bodyPr/>
        <a:lstStyle/>
        <a:p>
          <a:endParaRPr lang="en-US"/>
        </a:p>
      </dgm:t>
    </dgm:pt>
    <dgm:pt modelId="{31FD42E9-4C91-4F11-818C-2976CA153253}">
      <dgm:prSet/>
      <dgm:spPr/>
      <dgm:t>
        <a:bodyPr/>
        <a:lstStyle/>
        <a:p>
          <a:r>
            <a:rPr lang="en-US"/>
            <a:t>• muistio 1–3 pv</a:t>
          </a:r>
        </a:p>
      </dgm:t>
    </dgm:pt>
    <dgm:pt modelId="{C1E32DB1-5E76-4C91-BDFC-3405CB742271}" type="parTrans" cxnId="{DC195DF3-3B40-4425-B3D0-B62B4DFC9E17}">
      <dgm:prSet/>
      <dgm:spPr/>
      <dgm:t>
        <a:bodyPr/>
        <a:lstStyle/>
        <a:p>
          <a:endParaRPr lang="en-US"/>
        </a:p>
      </dgm:t>
    </dgm:pt>
    <dgm:pt modelId="{7E2C57B0-EC5D-45BD-AFEE-1D0105B7D75E}" type="sibTrans" cxnId="{DC195DF3-3B40-4425-B3D0-B62B4DFC9E17}">
      <dgm:prSet/>
      <dgm:spPr/>
      <dgm:t>
        <a:bodyPr/>
        <a:lstStyle/>
        <a:p>
          <a:endParaRPr lang="en-US"/>
        </a:p>
      </dgm:t>
    </dgm:pt>
    <dgm:pt modelId="{4E980D3D-21B7-454D-B1F6-1D8152A95CB7}">
      <dgm:prSet/>
      <dgm:spPr/>
      <dgm:t>
        <a:bodyPr/>
        <a:lstStyle/>
        <a:p>
          <a:r>
            <a:rPr lang="en-US"/>
            <a:t>• päätökset, vastuut, aikataulut</a:t>
          </a:r>
        </a:p>
      </dgm:t>
    </dgm:pt>
    <dgm:pt modelId="{7FD1E922-7C9D-4488-8B8A-63C13687E2BE}" type="parTrans" cxnId="{651712AF-5A38-441A-8517-B8B91C8E0A58}">
      <dgm:prSet/>
      <dgm:spPr/>
      <dgm:t>
        <a:bodyPr/>
        <a:lstStyle/>
        <a:p>
          <a:endParaRPr lang="en-US"/>
        </a:p>
      </dgm:t>
    </dgm:pt>
    <dgm:pt modelId="{AB422FB0-2D6C-4899-9566-35E74EA0438E}" type="sibTrans" cxnId="{651712AF-5A38-441A-8517-B8B91C8E0A58}">
      <dgm:prSet/>
      <dgm:spPr/>
      <dgm:t>
        <a:bodyPr/>
        <a:lstStyle/>
        <a:p>
          <a:endParaRPr lang="en-US"/>
        </a:p>
      </dgm:t>
    </dgm:pt>
    <dgm:pt modelId="{48189A90-FB53-443A-A16B-173181D04903}" type="pres">
      <dgm:prSet presAssocID="{5C08F6C3-0343-433D-A991-2B9FE9FC9665}" presName="diagram" presStyleCnt="0">
        <dgm:presLayoutVars>
          <dgm:dir/>
          <dgm:resizeHandles val="exact"/>
        </dgm:presLayoutVars>
      </dgm:prSet>
      <dgm:spPr/>
    </dgm:pt>
    <dgm:pt modelId="{5782CEB0-7C73-4C1E-85EB-5799114884D3}" type="pres">
      <dgm:prSet presAssocID="{9FFBAEF3-AE81-4273-86BB-3A371A7C1E43}" presName="node" presStyleLbl="node1" presStyleIdx="0" presStyleCnt="6">
        <dgm:presLayoutVars>
          <dgm:bulletEnabled val="1"/>
        </dgm:presLayoutVars>
      </dgm:prSet>
      <dgm:spPr/>
    </dgm:pt>
    <dgm:pt modelId="{938AA46C-A157-4A64-8E6D-ACE3E68087CC}" type="pres">
      <dgm:prSet presAssocID="{5894209F-76C9-4E11-9ED1-99C73557961C}" presName="sibTrans" presStyleCnt="0"/>
      <dgm:spPr/>
    </dgm:pt>
    <dgm:pt modelId="{633ECCCD-56BF-46BE-AA0E-30BFD3F4E425}" type="pres">
      <dgm:prSet presAssocID="{E4C57289-5060-4E3D-A938-4448F4FA9EEE}" presName="node" presStyleLbl="node1" presStyleIdx="1" presStyleCnt="6">
        <dgm:presLayoutVars>
          <dgm:bulletEnabled val="1"/>
        </dgm:presLayoutVars>
      </dgm:prSet>
      <dgm:spPr/>
    </dgm:pt>
    <dgm:pt modelId="{7AB78729-459B-4D75-9526-3CDF12F25401}" type="pres">
      <dgm:prSet presAssocID="{2DE92A56-0272-4EA3-ADA8-3D9D252A4520}" presName="sibTrans" presStyleCnt="0"/>
      <dgm:spPr/>
    </dgm:pt>
    <dgm:pt modelId="{B5040E0C-7C71-4FB1-9B2B-DDC8B869C7BE}" type="pres">
      <dgm:prSet presAssocID="{C5B49EB1-DF0F-4CDA-91CE-21F5116EB1DD}" presName="node" presStyleLbl="node1" presStyleIdx="2" presStyleCnt="6">
        <dgm:presLayoutVars>
          <dgm:bulletEnabled val="1"/>
        </dgm:presLayoutVars>
      </dgm:prSet>
      <dgm:spPr/>
    </dgm:pt>
    <dgm:pt modelId="{2BDAF7A9-4440-4FB5-8CB5-4D5BF4D39F6A}" type="pres">
      <dgm:prSet presAssocID="{1FEB3966-509B-4336-9FF6-AB29D8BDC9CA}" presName="sibTrans" presStyleCnt="0"/>
      <dgm:spPr/>
    </dgm:pt>
    <dgm:pt modelId="{EF679835-0382-4437-AC76-F52FBFF3E445}" type="pres">
      <dgm:prSet presAssocID="{2881B502-29DF-4D0D-98BA-AB2221A996B0}" presName="node" presStyleLbl="node1" presStyleIdx="3" presStyleCnt="6">
        <dgm:presLayoutVars>
          <dgm:bulletEnabled val="1"/>
        </dgm:presLayoutVars>
      </dgm:prSet>
      <dgm:spPr/>
    </dgm:pt>
    <dgm:pt modelId="{71EBA751-D8CC-4E94-8A17-C0C8F5B3AF05}" type="pres">
      <dgm:prSet presAssocID="{09A9F3A6-C846-4E97-A339-339F283F8BF2}" presName="sibTrans" presStyleCnt="0"/>
      <dgm:spPr/>
    </dgm:pt>
    <dgm:pt modelId="{344271D9-3C91-4A42-8E5C-EC079639734A}" type="pres">
      <dgm:prSet presAssocID="{31FD42E9-4C91-4F11-818C-2976CA153253}" presName="node" presStyleLbl="node1" presStyleIdx="4" presStyleCnt="6">
        <dgm:presLayoutVars>
          <dgm:bulletEnabled val="1"/>
        </dgm:presLayoutVars>
      </dgm:prSet>
      <dgm:spPr/>
    </dgm:pt>
    <dgm:pt modelId="{F3C90FF9-77FA-4445-B3A1-9BA4A35DCFD7}" type="pres">
      <dgm:prSet presAssocID="{7E2C57B0-EC5D-45BD-AFEE-1D0105B7D75E}" presName="sibTrans" presStyleCnt="0"/>
      <dgm:spPr/>
    </dgm:pt>
    <dgm:pt modelId="{300FC195-EDA6-46F5-A516-4BEEB2EE550F}" type="pres">
      <dgm:prSet presAssocID="{4E980D3D-21B7-454D-B1F6-1D8152A95CB7}" presName="node" presStyleLbl="node1" presStyleIdx="5" presStyleCnt="6">
        <dgm:presLayoutVars>
          <dgm:bulletEnabled val="1"/>
        </dgm:presLayoutVars>
      </dgm:prSet>
      <dgm:spPr/>
    </dgm:pt>
  </dgm:ptLst>
  <dgm:cxnLst>
    <dgm:cxn modelId="{BBDE5B07-2B3D-4565-B59C-5CA137D787C4}" srcId="{5C08F6C3-0343-433D-A991-2B9FE9FC9665}" destId="{9FFBAEF3-AE81-4273-86BB-3A371A7C1E43}" srcOrd="0" destOrd="0" parTransId="{0A7B9E2D-B970-4357-9C9D-FCE21AF3C1C6}" sibTransId="{5894209F-76C9-4E11-9ED1-99C73557961C}"/>
    <dgm:cxn modelId="{740A1F0B-455A-4F51-8D24-D2BC08D50A96}" srcId="{5C08F6C3-0343-433D-A991-2B9FE9FC9665}" destId="{E4C57289-5060-4E3D-A938-4448F4FA9EEE}" srcOrd="1" destOrd="0" parTransId="{76524A3F-8F32-4279-9EDD-B730C9A7760C}" sibTransId="{2DE92A56-0272-4EA3-ADA8-3D9D252A4520}"/>
    <dgm:cxn modelId="{1B9EE80C-455E-4555-A083-E191B6CF69E0}" type="presOf" srcId="{9FFBAEF3-AE81-4273-86BB-3A371A7C1E43}" destId="{5782CEB0-7C73-4C1E-85EB-5799114884D3}" srcOrd="0" destOrd="0" presId="urn:microsoft.com/office/officeart/2005/8/layout/default"/>
    <dgm:cxn modelId="{262AFE1B-C8C6-465B-A1F1-DC3CC330117A}" type="presOf" srcId="{C5B49EB1-DF0F-4CDA-91CE-21F5116EB1DD}" destId="{B5040E0C-7C71-4FB1-9B2B-DDC8B869C7BE}" srcOrd="0" destOrd="0" presId="urn:microsoft.com/office/officeart/2005/8/layout/default"/>
    <dgm:cxn modelId="{EF6E9C2A-F500-4666-87AA-2FC259FED424}" type="presOf" srcId="{4E980D3D-21B7-454D-B1F6-1D8152A95CB7}" destId="{300FC195-EDA6-46F5-A516-4BEEB2EE550F}" srcOrd="0" destOrd="0" presId="urn:microsoft.com/office/officeart/2005/8/layout/default"/>
    <dgm:cxn modelId="{460AFF45-BB6D-4576-AF54-481A7267739D}" type="presOf" srcId="{2881B502-29DF-4D0D-98BA-AB2221A996B0}" destId="{EF679835-0382-4437-AC76-F52FBFF3E445}" srcOrd="0" destOrd="0" presId="urn:microsoft.com/office/officeart/2005/8/layout/default"/>
    <dgm:cxn modelId="{6A8C2D4F-9B0C-497A-A740-19668E6DC9E4}" srcId="{5C08F6C3-0343-433D-A991-2B9FE9FC9665}" destId="{2881B502-29DF-4D0D-98BA-AB2221A996B0}" srcOrd="3" destOrd="0" parTransId="{AD668840-1252-45B0-BFC7-F78508EAB96D}" sibTransId="{09A9F3A6-C846-4E97-A339-339F283F8BF2}"/>
    <dgm:cxn modelId="{651FC599-158F-43A4-9E19-E850BB992A21}" type="presOf" srcId="{5C08F6C3-0343-433D-A991-2B9FE9FC9665}" destId="{48189A90-FB53-443A-A16B-173181D04903}" srcOrd="0" destOrd="0" presId="urn:microsoft.com/office/officeart/2005/8/layout/default"/>
    <dgm:cxn modelId="{651712AF-5A38-441A-8517-B8B91C8E0A58}" srcId="{5C08F6C3-0343-433D-A991-2B9FE9FC9665}" destId="{4E980D3D-21B7-454D-B1F6-1D8152A95CB7}" srcOrd="5" destOrd="0" parTransId="{7FD1E922-7C9D-4488-8B8A-63C13687E2BE}" sibTransId="{AB422FB0-2D6C-4899-9566-35E74EA0438E}"/>
    <dgm:cxn modelId="{2874D8BE-14AF-4419-A897-8EED834C36DB}" type="presOf" srcId="{E4C57289-5060-4E3D-A938-4448F4FA9EEE}" destId="{633ECCCD-56BF-46BE-AA0E-30BFD3F4E425}" srcOrd="0" destOrd="0" presId="urn:microsoft.com/office/officeart/2005/8/layout/default"/>
    <dgm:cxn modelId="{2590E9C5-F8E4-4F4F-8ED5-D6883CB60C77}" type="presOf" srcId="{31FD42E9-4C91-4F11-818C-2976CA153253}" destId="{344271D9-3C91-4A42-8E5C-EC079639734A}" srcOrd="0" destOrd="0" presId="urn:microsoft.com/office/officeart/2005/8/layout/default"/>
    <dgm:cxn modelId="{C36EFEF2-B84E-41EB-9226-7351036DCE48}" srcId="{5C08F6C3-0343-433D-A991-2B9FE9FC9665}" destId="{C5B49EB1-DF0F-4CDA-91CE-21F5116EB1DD}" srcOrd="2" destOrd="0" parTransId="{4C3AD125-F202-42C8-B2B8-A46AE7824120}" sibTransId="{1FEB3966-509B-4336-9FF6-AB29D8BDC9CA}"/>
    <dgm:cxn modelId="{DC195DF3-3B40-4425-B3D0-B62B4DFC9E17}" srcId="{5C08F6C3-0343-433D-A991-2B9FE9FC9665}" destId="{31FD42E9-4C91-4F11-818C-2976CA153253}" srcOrd="4" destOrd="0" parTransId="{C1E32DB1-5E76-4C91-BDFC-3405CB742271}" sibTransId="{7E2C57B0-EC5D-45BD-AFEE-1D0105B7D75E}"/>
    <dgm:cxn modelId="{9BA2A6B7-C56D-489C-BFE0-64AA00154A22}" type="presParOf" srcId="{48189A90-FB53-443A-A16B-173181D04903}" destId="{5782CEB0-7C73-4C1E-85EB-5799114884D3}" srcOrd="0" destOrd="0" presId="urn:microsoft.com/office/officeart/2005/8/layout/default"/>
    <dgm:cxn modelId="{5A03C837-25E3-405D-BE53-13A53C777A77}" type="presParOf" srcId="{48189A90-FB53-443A-A16B-173181D04903}" destId="{938AA46C-A157-4A64-8E6D-ACE3E68087CC}" srcOrd="1" destOrd="0" presId="urn:microsoft.com/office/officeart/2005/8/layout/default"/>
    <dgm:cxn modelId="{01B58EB3-6EC9-4F4F-B99D-8DAAF1ADED44}" type="presParOf" srcId="{48189A90-FB53-443A-A16B-173181D04903}" destId="{633ECCCD-56BF-46BE-AA0E-30BFD3F4E425}" srcOrd="2" destOrd="0" presId="urn:microsoft.com/office/officeart/2005/8/layout/default"/>
    <dgm:cxn modelId="{05B65AE5-59F4-4C6E-BAE5-80DF24F974D9}" type="presParOf" srcId="{48189A90-FB53-443A-A16B-173181D04903}" destId="{7AB78729-459B-4D75-9526-3CDF12F25401}" srcOrd="3" destOrd="0" presId="urn:microsoft.com/office/officeart/2005/8/layout/default"/>
    <dgm:cxn modelId="{1154DDFE-0775-421D-B6FC-DCA2F00A57B4}" type="presParOf" srcId="{48189A90-FB53-443A-A16B-173181D04903}" destId="{B5040E0C-7C71-4FB1-9B2B-DDC8B869C7BE}" srcOrd="4" destOrd="0" presId="urn:microsoft.com/office/officeart/2005/8/layout/default"/>
    <dgm:cxn modelId="{456E3E1F-71E5-4818-B377-2EE9FD0F12A2}" type="presParOf" srcId="{48189A90-FB53-443A-A16B-173181D04903}" destId="{2BDAF7A9-4440-4FB5-8CB5-4D5BF4D39F6A}" srcOrd="5" destOrd="0" presId="urn:microsoft.com/office/officeart/2005/8/layout/default"/>
    <dgm:cxn modelId="{65C138F3-C7C8-4818-9612-14566082B7BE}" type="presParOf" srcId="{48189A90-FB53-443A-A16B-173181D04903}" destId="{EF679835-0382-4437-AC76-F52FBFF3E445}" srcOrd="6" destOrd="0" presId="urn:microsoft.com/office/officeart/2005/8/layout/default"/>
    <dgm:cxn modelId="{CE0DD820-2FDA-4B81-9486-F3A89A3919D0}" type="presParOf" srcId="{48189A90-FB53-443A-A16B-173181D04903}" destId="{71EBA751-D8CC-4E94-8A17-C0C8F5B3AF05}" srcOrd="7" destOrd="0" presId="urn:microsoft.com/office/officeart/2005/8/layout/default"/>
    <dgm:cxn modelId="{1C019DD4-3AA7-4861-8EDE-62E79A2723B2}" type="presParOf" srcId="{48189A90-FB53-443A-A16B-173181D04903}" destId="{344271D9-3C91-4A42-8E5C-EC079639734A}" srcOrd="8" destOrd="0" presId="urn:microsoft.com/office/officeart/2005/8/layout/default"/>
    <dgm:cxn modelId="{49AD4F0E-0268-4722-A081-65C3AC01B2C8}" type="presParOf" srcId="{48189A90-FB53-443A-A16B-173181D04903}" destId="{F3C90FF9-77FA-4445-B3A1-9BA4A35DCFD7}" srcOrd="9" destOrd="0" presId="urn:microsoft.com/office/officeart/2005/8/layout/default"/>
    <dgm:cxn modelId="{D2423601-8639-474C-B8A2-00001EC7E8AB}" type="presParOf" srcId="{48189A90-FB53-443A-A16B-173181D04903}" destId="{300FC195-EDA6-46F5-A516-4BEEB2EE550F}" srcOrd="10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3293E50-8DFB-47C5-8C32-66D1A52D5550}">
      <dsp:nvSpPr>
        <dsp:cNvPr id="0" name=""/>
        <dsp:cNvSpPr/>
      </dsp:nvSpPr>
      <dsp:spPr>
        <a:xfrm>
          <a:off x="0" y="195350"/>
          <a:ext cx="7772400" cy="107932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1450" tIns="171450" rIns="171450" bIns="171450" numCol="1" spcCol="1270" anchor="ctr" anchorCtr="0">
          <a:noAutofit/>
        </a:bodyPr>
        <a:lstStyle/>
        <a:p>
          <a:pPr marL="0" lvl="0" indent="0" algn="l" defTabSz="2000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4500" b="1" kern="1200" dirty="0"/>
            <a:t>Rotary-klubisihteerin</a:t>
          </a:r>
          <a:r>
            <a:rPr lang="fi-FI" sz="4500" kern="1200" dirty="0"/>
            <a:t> koulutus</a:t>
          </a:r>
        </a:p>
      </dsp:txBody>
      <dsp:txXfrm>
        <a:off x="52688" y="248038"/>
        <a:ext cx="7667024" cy="973949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44A418D-BF61-45F2-B4C5-0D19CE622F98}">
      <dsp:nvSpPr>
        <dsp:cNvPr id="0" name=""/>
        <dsp:cNvSpPr/>
      </dsp:nvSpPr>
      <dsp:spPr>
        <a:xfrm>
          <a:off x="0" y="591343"/>
          <a:ext cx="2571749" cy="154305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000" kern="1200" dirty="0" err="1"/>
            <a:t>Hyvä</a:t>
          </a:r>
          <a:r>
            <a:rPr lang="en-US" sz="3000" kern="1200" dirty="0"/>
            <a:t> </a:t>
          </a:r>
          <a:r>
            <a:rPr lang="en-US" sz="3000" kern="1200" dirty="0" err="1"/>
            <a:t>muistio</a:t>
          </a:r>
          <a:r>
            <a:rPr lang="en-US" sz="3000" kern="1200" dirty="0"/>
            <a:t> </a:t>
          </a:r>
          <a:r>
            <a:rPr lang="en-US" sz="3000" kern="1200" dirty="0" err="1"/>
            <a:t>sisältää</a:t>
          </a:r>
          <a:r>
            <a:rPr lang="en-US" sz="3000" kern="1200" dirty="0"/>
            <a:t> </a:t>
          </a:r>
          <a:r>
            <a:rPr lang="en-US" sz="3000" kern="1200" dirty="0">
              <a:sym typeface="Wingdings" panose="05000000000000000000" pitchFamily="2" charset="2"/>
            </a:rPr>
            <a:t></a:t>
          </a:r>
          <a:endParaRPr lang="en-US" sz="3000" kern="1200" dirty="0"/>
        </a:p>
      </dsp:txBody>
      <dsp:txXfrm>
        <a:off x="0" y="591343"/>
        <a:ext cx="2571749" cy="1543050"/>
      </dsp:txXfrm>
    </dsp:sp>
    <dsp:sp modelId="{4A4533EA-E555-434C-AE1C-DD71979CC6CA}">
      <dsp:nvSpPr>
        <dsp:cNvPr id="0" name=""/>
        <dsp:cNvSpPr/>
      </dsp:nvSpPr>
      <dsp:spPr>
        <a:xfrm>
          <a:off x="2828925" y="591343"/>
          <a:ext cx="2571749" cy="154305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000" kern="1200"/>
            <a:t>• päivämäärä ja osallistujat</a:t>
          </a:r>
        </a:p>
      </dsp:txBody>
      <dsp:txXfrm>
        <a:off x="2828925" y="591343"/>
        <a:ext cx="2571749" cy="1543050"/>
      </dsp:txXfrm>
    </dsp:sp>
    <dsp:sp modelId="{AC51DA26-54BF-4296-87D3-6013326D4D2F}">
      <dsp:nvSpPr>
        <dsp:cNvPr id="0" name=""/>
        <dsp:cNvSpPr/>
      </dsp:nvSpPr>
      <dsp:spPr>
        <a:xfrm>
          <a:off x="5657849" y="591343"/>
          <a:ext cx="2571749" cy="154305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000" kern="1200"/>
            <a:t>• tehdyt päätökset</a:t>
          </a:r>
        </a:p>
      </dsp:txBody>
      <dsp:txXfrm>
        <a:off x="5657849" y="591343"/>
        <a:ext cx="2571749" cy="1543050"/>
      </dsp:txXfrm>
    </dsp:sp>
    <dsp:sp modelId="{EC5FBF85-DB19-4E1A-A13B-B35D7C3B2514}">
      <dsp:nvSpPr>
        <dsp:cNvPr id="0" name=""/>
        <dsp:cNvSpPr/>
      </dsp:nvSpPr>
      <dsp:spPr>
        <a:xfrm>
          <a:off x="1414462" y="2391569"/>
          <a:ext cx="2571749" cy="154305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000" kern="1200" dirty="0"/>
            <a:t>• </a:t>
          </a:r>
          <a:r>
            <a:rPr lang="en-US" sz="3000" kern="1200" dirty="0" err="1"/>
            <a:t>vastuuhenkilöt</a:t>
          </a:r>
          <a:endParaRPr lang="en-US" sz="3000" kern="1200" dirty="0"/>
        </a:p>
      </dsp:txBody>
      <dsp:txXfrm>
        <a:off x="1414462" y="2391569"/>
        <a:ext cx="2571749" cy="1543050"/>
      </dsp:txXfrm>
    </dsp:sp>
    <dsp:sp modelId="{809C7D93-66D1-405D-906F-AF2FA1A32848}">
      <dsp:nvSpPr>
        <dsp:cNvPr id="0" name=""/>
        <dsp:cNvSpPr/>
      </dsp:nvSpPr>
      <dsp:spPr>
        <a:xfrm>
          <a:off x="4243387" y="2391569"/>
          <a:ext cx="2571749" cy="154305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000" kern="1200"/>
            <a:t>• määräajat</a:t>
          </a:r>
        </a:p>
      </dsp:txBody>
      <dsp:txXfrm>
        <a:off x="4243387" y="2391569"/>
        <a:ext cx="2571749" cy="1543050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39F81DA-4B4E-4005-90AB-41C14E770764}">
      <dsp:nvSpPr>
        <dsp:cNvPr id="0" name=""/>
        <dsp:cNvSpPr/>
      </dsp:nvSpPr>
      <dsp:spPr>
        <a:xfrm>
          <a:off x="0" y="159861"/>
          <a:ext cx="8229600" cy="7675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/>
            <a:t>Sihteeri:</a:t>
          </a:r>
        </a:p>
      </dsp:txBody>
      <dsp:txXfrm>
        <a:off x="37467" y="197328"/>
        <a:ext cx="8154666" cy="692586"/>
      </dsp:txXfrm>
    </dsp:sp>
    <dsp:sp modelId="{027A34EF-71AB-46B0-887B-7892748B3FF6}">
      <dsp:nvSpPr>
        <dsp:cNvPr id="0" name=""/>
        <dsp:cNvSpPr/>
      </dsp:nvSpPr>
      <dsp:spPr>
        <a:xfrm>
          <a:off x="0" y="1019541"/>
          <a:ext cx="8229600" cy="7675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/>
            <a:t>• lisää uudet jäsenet</a:t>
          </a:r>
        </a:p>
      </dsp:txBody>
      <dsp:txXfrm>
        <a:off x="37467" y="1057008"/>
        <a:ext cx="8154666" cy="692586"/>
      </dsp:txXfrm>
    </dsp:sp>
    <dsp:sp modelId="{C27E5C6B-A401-46FC-A902-210E78EBBFBA}">
      <dsp:nvSpPr>
        <dsp:cNvPr id="0" name=""/>
        <dsp:cNvSpPr/>
      </dsp:nvSpPr>
      <dsp:spPr>
        <a:xfrm>
          <a:off x="0" y="1879221"/>
          <a:ext cx="8229600" cy="7675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/>
            <a:t>• poistaa eronneet</a:t>
          </a:r>
        </a:p>
      </dsp:txBody>
      <dsp:txXfrm>
        <a:off x="37467" y="1916688"/>
        <a:ext cx="8154666" cy="692586"/>
      </dsp:txXfrm>
    </dsp:sp>
    <dsp:sp modelId="{3148C32F-E842-463A-B9C9-FD54B10AE3CF}">
      <dsp:nvSpPr>
        <dsp:cNvPr id="0" name=""/>
        <dsp:cNvSpPr/>
      </dsp:nvSpPr>
      <dsp:spPr>
        <a:xfrm>
          <a:off x="0" y="2738901"/>
          <a:ext cx="8229600" cy="7675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/>
            <a:t>• päivittää yhteystiedot</a:t>
          </a:r>
        </a:p>
      </dsp:txBody>
      <dsp:txXfrm>
        <a:off x="37467" y="2776368"/>
        <a:ext cx="8154666" cy="692586"/>
      </dsp:txXfrm>
    </dsp:sp>
    <dsp:sp modelId="{35A8F675-2B4F-4C23-9579-DE30546650ED}">
      <dsp:nvSpPr>
        <dsp:cNvPr id="0" name=""/>
        <dsp:cNvSpPr/>
      </dsp:nvSpPr>
      <dsp:spPr>
        <a:xfrm>
          <a:off x="0" y="3598581"/>
          <a:ext cx="8229600" cy="7675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/>
            <a:t>Virheelliset tiedot = väärät laskut ja viestikatkot</a:t>
          </a:r>
        </a:p>
      </dsp:txBody>
      <dsp:txXfrm>
        <a:off x="37467" y="3636048"/>
        <a:ext cx="8154666" cy="692586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CC83439-4343-4C43-BBD6-5E1D812CCA06}">
      <dsp:nvSpPr>
        <dsp:cNvPr id="0" name=""/>
        <dsp:cNvSpPr/>
      </dsp:nvSpPr>
      <dsp:spPr>
        <a:xfrm>
          <a:off x="426530" y="28723"/>
          <a:ext cx="976563" cy="976563"/>
        </a:xfrm>
        <a:prstGeom prst="ellipse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A6CAC5D-D0F3-4D90-8F1F-844F59F5FC10}">
      <dsp:nvSpPr>
        <dsp:cNvPr id="0" name=""/>
        <dsp:cNvSpPr/>
      </dsp:nvSpPr>
      <dsp:spPr>
        <a:xfrm>
          <a:off x="631609" y="233801"/>
          <a:ext cx="566406" cy="566406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6845FF8-8700-4DB1-9C47-86FD0B5037A3}">
      <dsp:nvSpPr>
        <dsp:cNvPr id="0" name=""/>
        <dsp:cNvSpPr/>
      </dsp:nvSpPr>
      <dsp:spPr>
        <a:xfrm>
          <a:off x="1576908" y="49992"/>
          <a:ext cx="2301898" cy="97656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10223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 dirty="0"/>
            <a:t>Sihteeri </a:t>
          </a:r>
          <a:r>
            <a:rPr lang="en-US" sz="2300" kern="1200" dirty="0" err="1"/>
            <a:t>tiedottaa</a:t>
          </a:r>
          <a:r>
            <a:rPr lang="en-US" sz="2300" kern="1200" dirty="0"/>
            <a:t>     </a:t>
          </a:r>
        </a:p>
      </dsp:txBody>
      <dsp:txXfrm>
        <a:off x="1576908" y="49992"/>
        <a:ext cx="2301898" cy="976563"/>
      </dsp:txXfrm>
    </dsp:sp>
    <dsp:sp modelId="{C0980AB4-2C2E-459C-A310-7652A36D3F39}">
      <dsp:nvSpPr>
        <dsp:cNvPr id="0" name=""/>
        <dsp:cNvSpPr/>
      </dsp:nvSpPr>
      <dsp:spPr>
        <a:xfrm>
          <a:off x="4315344" y="28723"/>
          <a:ext cx="976563" cy="976563"/>
        </a:xfrm>
        <a:prstGeom prst="ellipse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55EF429-A298-4693-AFD8-2C54EDF2D37C}">
      <dsp:nvSpPr>
        <dsp:cNvPr id="0" name=""/>
        <dsp:cNvSpPr/>
      </dsp:nvSpPr>
      <dsp:spPr>
        <a:xfrm>
          <a:off x="4520422" y="233801"/>
          <a:ext cx="566406" cy="566406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59E2E81-3325-439B-A2DC-B9970E5375D8}">
      <dsp:nvSpPr>
        <dsp:cNvPr id="0" name=""/>
        <dsp:cNvSpPr/>
      </dsp:nvSpPr>
      <dsp:spPr>
        <a:xfrm>
          <a:off x="5501170" y="28723"/>
          <a:ext cx="2301898" cy="97656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10223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/>
            <a:t>• kokousmuistiot</a:t>
          </a:r>
        </a:p>
      </dsp:txBody>
      <dsp:txXfrm>
        <a:off x="5501170" y="28723"/>
        <a:ext cx="2301898" cy="976563"/>
      </dsp:txXfrm>
    </dsp:sp>
    <dsp:sp modelId="{2D98C1FF-FF1C-4B57-8702-74AE94F6C264}">
      <dsp:nvSpPr>
        <dsp:cNvPr id="0" name=""/>
        <dsp:cNvSpPr/>
      </dsp:nvSpPr>
      <dsp:spPr>
        <a:xfrm>
          <a:off x="426530" y="1774700"/>
          <a:ext cx="976563" cy="976563"/>
        </a:xfrm>
        <a:prstGeom prst="ellipse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F292AB8-CC70-4E3B-B34F-1091508D60CB}">
      <dsp:nvSpPr>
        <dsp:cNvPr id="0" name=""/>
        <dsp:cNvSpPr/>
      </dsp:nvSpPr>
      <dsp:spPr>
        <a:xfrm>
          <a:off x="631609" y="1979778"/>
          <a:ext cx="566406" cy="566406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36CB02C-F325-49F7-A49B-B883C71AEC51}">
      <dsp:nvSpPr>
        <dsp:cNvPr id="0" name=""/>
        <dsp:cNvSpPr/>
      </dsp:nvSpPr>
      <dsp:spPr>
        <a:xfrm>
          <a:off x="1612357" y="1774700"/>
          <a:ext cx="2301898" cy="97656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10223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/>
            <a:t>• hallituksen päätökset</a:t>
          </a:r>
        </a:p>
      </dsp:txBody>
      <dsp:txXfrm>
        <a:off x="1612357" y="1774700"/>
        <a:ext cx="2301898" cy="976563"/>
      </dsp:txXfrm>
    </dsp:sp>
    <dsp:sp modelId="{585BA126-937E-4371-9606-260494A1FBF3}">
      <dsp:nvSpPr>
        <dsp:cNvPr id="0" name=""/>
        <dsp:cNvSpPr/>
      </dsp:nvSpPr>
      <dsp:spPr>
        <a:xfrm>
          <a:off x="4315344" y="1774700"/>
          <a:ext cx="976563" cy="976563"/>
        </a:xfrm>
        <a:prstGeom prst="ellipse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A27A8C4-72F8-4B41-873E-D55E396EEBDC}">
      <dsp:nvSpPr>
        <dsp:cNvPr id="0" name=""/>
        <dsp:cNvSpPr/>
      </dsp:nvSpPr>
      <dsp:spPr>
        <a:xfrm>
          <a:off x="4520422" y="1979778"/>
          <a:ext cx="566406" cy="566406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BB339CA-AC9D-4CCD-A721-D1B401D87A5F}">
      <dsp:nvSpPr>
        <dsp:cNvPr id="0" name=""/>
        <dsp:cNvSpPr/>
      </dsp:nvSpPr>
      <dsp:spPr>
        <a:xfrm>
          <a:off x="5501170" y="1774700"/>
          <a:ext cx="2301898" cy="97656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10223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/>
            <a:t>• muutokset aikatauluihin</a:t>
          </a:r>
        </a:p>
      </dsp:txBody>
      <dsp:txXfrm>
        <a:off x="5501170" y="1774700"/>
        <a:ext cx="2301898" cy="976563"/>
      </dsp:txXfrm>
    </dsp:sp>
    <dsp:sp modelId="{26A0D6AE-8001-4847-9594-5DF65294260D}">
      <dsp:nvSpPr>
        <dsp:cNvPr id="0" name=""/>
        <dsp:cNvSpPr/>
      </dsp:nvSpPr>
      <dsp:spPr>
        <a:xfrm>
          <a:off x="426530" y="3520676"/>
          <a:ext cx="976563" cy="976563"/>
        </a:xfrm>
        <a:prstGeom prst="ellipse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749F3A5-C001-4B06-AA7C-8FF57BD97AA1}">
      <dsp:nvSpPr>
        <dsp:cNvPr id="0" name=""/>
        <dsp:cNvSpPr/>
      </dsp:nvSpPr>
      <dsp:spPr>
        <a:xfrm>
          <a:off x="631609" y="3725754"/>
          <a:ext cx="566406" cy="566406"/>
        </a:xfrm>
        <a:prstGeom prst="rect">
          <a:avLst/>
        </a:prstGeom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F8C5F1E-B98B-4FDA-936C-35D4FDCB0C56}">
      <dsp:nvSpPr>
        <dsp:cNvPr id="0" name=""/>
        <dsp:cNvSpPr/>
      </dsp:nvSpPr>
      <dsp:spPr>
        <a:xfrm>
          <a:off x="1612357" y="3520676"/>
          <a:ext cx="2301898" cy="97656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10223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/>
            <a:t>Hyvä viestintä lisää osallistumista</a:t>
          </a:r>
        </a:p>
      </dsp:txBody>
      <dsp:txXfrm>
        <a:off x="1612357" y="3520676"/>
        <a:ext cx="2301898" cy="976563"/>
      </dsp:txXfrm>
    </dsp:sp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1F57362-0317-4496-A2E8-7A050F190A87}">
      <dsp:nvSpPr>
        <dsp:cNvPr id="0" name=""/>
        <dsp:cNvSpPr/>
      </dsp:nvSpPr>
      <dsp:spPr>
        <a:xfrm>
          <a:off x="0" y="0"/>
          <a:ext cx="6309360" cy="957294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48590" tIns="148590" rIns="148590" bIns="148590" numCol="1" spcCol="1270" anchor="ctr" anchorCtr="0">
          <a:noAutofit/>
        </a:bodyPr>
        <a:lstStyle/>
        <a:p>
          <a:pPr marL="0" lvl="0" indent="0" algn="l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900" kern="1200"/>
            <a:t>Arkistoon kuuluvat:</a:t>
          </a:r>
        </a:p>
      </dsp:txBody>
      <dsp:txXfrm>
        <a:off x="28038" y="28038"/>
        <a:ext cx="5195473" cy="901218"/>
      </dsp:txXfrm>
    </dsp:sp>
    <dsp:sp modelId="{F89A01E3-CE82-4CC0-97A4-08CA3D85482C}">
      <dsp:nvSpPr>
        <dsp:cNvPr id="0" name=""/>
        <dsp:cNvSpPr/>
      </dsp:nvSpPr>
      <dsp:spPr>
        <a:xfrm>
          <a:off x="528408" y="1131347"/>
          <a:ext cx="6309360" cy="957294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48590" tIns="148590" rIns="148590" bIns="148590" numCol="1" spcCol="1270" anchor="ctr" anchorCtr="0">
          <a:noAutofit/>
        </a:bodyPr>
        <a:lstStyle/>
        <a:p>
          <a:pPr marL="0" lvl="0" indent="0" algn="l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900" kern="1200"/>
            <a:t>• muistiot ja pöytäkirjat</a:t>
          </a:r>
        </a:p>
      </dsp:txBody>
      <dsp:txXfrm>
        <a:off x="556446" y="1159385"/>
        <a:ext cx="5102633" cy="901218"/>
      </dsp:txXfrm>
    </dsp:sp>
    <dsp:sp modelId="{667D626E-2BBE-4E8D-8512-6B5A2E5D4814}">
      <dsp:nvSpPr>
        <dsp:cNvPr id="0" name=""/>
        <dsp:cNvSpPr/>
      </dsp:nvSpPr>
      <dsp:spPr>
        <a:xfrm>
          <a:off x="1048931" y="2262695"/>
          <a:ext cx="6309360" cy="957294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48590" tIns="148590" rIns="148590" bIns="148590" numCol="1" spcCol="1270" anchor="ctr" anchorCtr="0">
          <a:noAutofit/>
        </a:bodyPr>
        <a:lstStyle/>
        <a:p>
          <a:pPr marL="0" lvl="0" indent="0" algn="l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900" kern="1200"/>
            <a:t>• toimintasuunnitelmat</a:t>
          </a:r>
        </a:p>
      </dsp:txBody>
      <dsp:txXfrm>
        <a:off x="1076969" y="2290733"/>
        <a:ext cx="5110520" cy="901218"/>
      </dsp:txXfrm>
    </dsp:sp>
    <dsp:sp modelId="{88336785-13A2-4AB0-B27E-C5E282DCDEBF}">
      <dsp:nvSpPr>
        <dsp:cNvPr id="0" name=""/>
        <dsp:cNvSpPr/>
      </dsp:nvSpPr>
      <dsp:spPr>
        <a:xfrm>
          <a:off x="1577340" y="3394043"/>
          <a:ext cx="6309360" cy="957294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48590" tIns="148590" rIns="148590" bIns="148590" numCol="1" spcCol="1270" anchor="ctr" anchorCtr="0">
          <a:noAutofit/>
        </a:bodyPr>
        <a:lstStyle/>
        <a:p>
          <a:pPr marL="0" lvl="0" indent="0" algn="l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900" kern="1200"/>
            <a:t>• keskeiset päätökset</a:t>
          </a:r>
        </a:p>
      </dsp:txBody>
      <dsp:txXfrm>
        <a:off x="1605378" y="3422081"/>
        <a:ext cx="5102633" cy="901218"/>
      </dsp:txXfrm>
    </dsp:sp>
    <dsp:sp modelId="{C8A51630-9A26-4D75-AC8A-4C6A9AFC76F4}">
      <dsp:nvSpPr>
        <dsp:cNvPr id="0" name=""/>
        <dsp:cNvSpPr/>
      </dsp:nvSpPr>
      <dsp:spPr>
        <a:xfrm>
          <a:off x="5687118" y="733200"/>
          <a:ext cx="622241" cy="622241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800" kern="1200"/>
        </a:p>
      </dsp:txBody>
      <dsp:txXfrm>
        <a:off x="5827122" y="733200"/>
        <a:ext cx="342233" cy="468236"/>
      </dsp:txXfrm>
    </dsp:sp>
    <dsp:sp modelId="{BDC8CFCB-1F99-4422-BEB0-C5030615C157}">
      <dsp:nvSpPr>
        <dsp:cNvPr id="0" name=""/>
        <dsp:cNvSpPr/>
      </dsp:nvSpPr>
      <dsp:spPr>
        <a:xfrm>
          <a:off x="6215527" y="1864548"/>
          <a:ext cx="622241" cy="622241"/>
        </a:xfrm>
        <a:prstGeom prst="downArrow">
          <a:avLst>
            <a:gd name="adj1" fmla="val 55000"/>
            <a:gd name="adj2" fmla="val 45000"/>
          </a:avLst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800" kern="1200"/>
        </a:p>
      </dsp:txBody>
      <dsp:txXfrm>
        <a:off x="6355531" y="1864548"/>
        <a:ext cx="342233" cy="468236"/>
      </dsp:txXfrm>
    </dsp:sp>
    <dsp:sp modelId="{6E5C5C12-51A0-43CC-9DBE-7674EEADF81B}">
      <dsp:nvSpPr>
        <dsp:cNvPr id="0" name=""/>
        <dsp:cNvSpPr/>
      </dsp:nvSpPr>
      <dsp:spPr>
        <a:xfrm>
          <a:off x="6736049" y="2995896"/>
          <a:ext cx="622241" cy="622241"/>
        </a:xfrm>
        <a:prstGeom prst="downArrow">
          <a:avLst>
            <a:gd name="adj1" fmla="val 55000"/>
            <a:gd name="adj2" fmla="val 45000"/>
          </a:avLst>
        </a:prstGeom>
        <a:solidFill>
          <a:schemeClr val="accent4">
            <a:tint val="40000"/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800" kern="1200"/>
        </a:p>
      </dsp:txBody>
      <dsp:txXfrm>
        <a:off x="6876053" y="2995896"/>
        <a:ext cx="342233" cy="468236"/>
      </dsp:txXfrm>
    </dsp:sp>
  </dsp:spTree>
</dsp:drawing>
</file>

<file path=ppt/diagrams/drawing1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55A7FAC-2571-4810-B599-7EBCC372188C}">
      <dsp:nvSpPr>
        <dsp:cNvPr id="0" name=""/>
        <dsp:cNvSpPr/>
      </dsp:nvSpPr>
      <dsp:spPr>
        <a:xfrm>
          <a:off x="0" y="223671"/>
          <a:ext cx="8229600" cy="93541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8590" tIns="148590" rIns="148590" bIns="148590" numCol="1" spcCol="1270" anchor="ctr" anchorCtr="0">
          <a:noAutofit/>
        </a:bodyPr>
        <a:lstStyle/>
        <a:p>
          <a:pPr marL="0" lvl="0" indent="0" algn="l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3900" kern="1200"/>
            <a:t>Presidentti johtaa – sihteeri varmistaa:</a:t>
          </a:r>
          <a:endParaRPr lang="en-US" sz="3900" kern="1200"/>
        </a:p>
      </dsp:txBody>
      <dsp:txXfrm>
        <a:off x="45663" y="269334"/>
        <a:ext cx="8138274" cy="844089"/>
      </dsp:txXfrm>
    </dsp:sp>
    <dsp:sp modelId="{005E3202-0CE0-4B20-BFF5-8D4F07E36BCB}">
      <dsp:nvSpPr>
        <dsp:cNvPr id="0" name=""/>
        <dsp:cNvSpPr/>
      </dsp:nvSpPr>
      <dsp:spPr>
        <a:xfrm>
          <a:off x="0" y="1271406"/>
          <a:ext cx="8229600" cy="93541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8590" tIns="148590" rIns="148590" bIns="148590" numCol="1" spcCol="1270" anchor="ctr" anchorCtr="0">
          <a:noAutofit/>
        </a:bodyPr>
        <a:lstStyle/>
        <a:p>
          <a:pPr marL="0" lvl="0" indent="0" algn="l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3900" kern="1200"/>
            <a:t>• päätösten kirjaamisen</a:t>
          </a:r>
          <a:endParaRPr lang="en-US" sz="3900" kern="1200"/>
        </a:p>
      </dsp:txBody>
      <dsp:txXfrm>
        <a:off x="45663" y="1317069"/>
        <a:ext cx="8138274" cy="844089"/>
      </dsp:txXfrm>
    </dsp:sp>
    <dsp:sp modelId="{0089DF73-7419-41C7-BF5F-753C4869362B}">
      <dsp:nvSpPr>
        <dsp:cNvPr id="0" name=""/>
        <dsp:cNvSpPr/>
      </dsp:nvSpPr>
      <dsp:spPr>
        <a:xfrm>
          <a:off x="0" y="2319141"/>
          <a:ext cx="8229600" cy="93541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8590" tIns="148590" rIns="148590" bIns="148590" numCol="1" spcCol="1270" anchor="ctr" anchorCtr="0">
          <a:noAutofit/>
        </a:bodyPr>
        <a:lstStyle/>
        <a:p>
          <a:pPr marL="0" lvl="0" indent="0" algn="l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3900" kern="1200"/>
            <a:t>• määräaikojen muistamisen</a:t>
          </a:r>
          <a:endParaRPr lang="en-US" sz="3900" kern="1200"/>
        </a:p>
      </dsp:txBody>
      <dsp:txXfrm>
        <a:off x="45663" y="2364804"/>
        <a:ext cx="8138274" cy="844089"/>
      </dsp:txXfrm>
    </dsp:sp>
    <dsp:sp modelId="{EC13344A-9FEA-4F04-971C-7A53BF06432C}">
      <dsp:nvSpPr>
        <dsp:cNvPr id="0" name=""/>
        <dsp:cNvSpPr/>
      </dsp:nvSpPr>
      <dsp:spPr>
        <a:xfrm>
          <a:off x="0" y="3366876"/>
          <a:ext cx="8229600" cy="93541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8590" tIns="148590" rIns="148590" bIns="148590" numCol="1" spcCol="1270" anchor="ctr" anchorCtr="0">
          <a:noAutofit/>
        </a:bodyPr>
        <a:lstStyle/>
        <a:p>
          <a:pPr marL="0" lvl="0" indent="0" algn="l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3900" kern="1200"/>
            <a:t>• tiedonkulun</a:t>
          </a:r>
          <a:endParaRPr lang="en-US" sz="3900" kern="1200"/>
        </a:p>
      </dsp:txBody>
      <dsp:txXfrm>
        <a:off x="45663" y="3412539"/>
        <a:ext cx="8138274" cy="84408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A68870D-B63D-46FF-B37A-8B2B21DC9C9B}">
      <dsp:nvSpPr>
        <dsp:cNvPr id="0" name=""/>
        <dsp:cNvSpPr/>
      </dsp:nvSpPr>
      <dsp:spPr>
        <a:xfrm>
          <a:off x="0" y="275961"/>
          <a:ext cx="8229600" cy="91143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4780" tIns="144780" rIns="144780" bIns="144780" numCol="1" spcCol="1270" anchor="ctr" anchorCtr="0">
          <a:noAutofit/>
        </a:bodyPr>
        <a:lstStyle/>
        <a:p>
          <a:pPr marL="0" lvl="0" indent="0" algn="l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800" kern="1200"/>
            <a:t>• Sujuva päätöksenteko</a:t>
          </a:r>
        </a:p>
      </dsp:txBody>
      <dsp:txXfrm>
        <a:off x="44492" y="320453"/>
        <a:ext cx="8140616" cy="822446"/>
      </dsp:txXfrm>
    </dsp:sp>
    <dsp:sp modelId="{700D6A39-960C-447A-9135-4DAD24FA6DBD}">
      <dsp:nvSpPr>
        <dsp:cNvPr id="0" name=""/>
        <dsp:cNvSpPr/>
      </dsp:nvSpPr>
      <dsp:spPr>
        <a:xfrm>
          <a:off x="0" y="1296831"/>
          <a:ext cx="8229600" cy="91143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4780" tIns="144780" rIns="144780" bIns="144780" numCol="1" spcCol="1270" anchor="ctr" anchorCtr="0">
          <a:noAutofit/>
        </a:bodyPr>
        <a:lstStyle/>
        <a:p>
          <a:pPr marL="0" lvl="0" indent="0" algn="l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800" kern="1200"/>
            <a:t>• Oikea tiedonkulku</a:t>
          </a:r>
        </a:p>
      </dsp:txBody>
      <dsp:txXfrm>
        <a:off x="44492" y="1341323"/>
        <a:ext cx="8140616" cy="822446"/>
      </dsp:txXfrm>
    </dsp:sp>
    <dsp:sp modelId="{5881F275-43A8-4DE4-9E20-9B408AB88296}">
      <dsp:nvSpPr>
        <dsp:cNvPr id="0" name=""/>
        <dsp:cNvSpPr/>
      </dsp:nvSpPr>
      <dsp:spPr>
        <a:xfrm>
          <a:off x="0" y="2317701"/>
          <a:ext cx="8229600" cy="91143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4780" tIns="144780" rIns="144780" bIns="144780" numCol="1" spcCol="1270" anchor="ctr" anchorCtr="0">
          <a:noAutofit/>
        </a:bodyPr>
        <a:lstStyle/>
        <a:p>
          <a:pPr marL="0" lvl="0" indent="0" algn="l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800" kern="1200"/>
            <a:t>• Jatkuvuus</a:t>
          </a:r>
        </a:p>
      </dsp:txBody>
      <dsp:txXfrm>
        <a:off x="44492" y="2362193"/>
        <a:ext cx="8140616" cy="822446"/>
      </dsp:txXfrm>
    </dsp:sp>
    <dsp:sp modelId="{DD69A3B7-647C-41C6-84FB-F26077557FAE}">
      <dsp:nvSpPr>
        <dsp:cNvPr id="0" name=""/>
        <dsp:cNvSpPr/>
      </dsp:nvSpPr>
      <dsp:spPr>
        <a:xfrm>
          <a:off x="0" y="3338571"/>
          <a:ext cx="8229600" cy="91143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4780" tIns="144780" rIns="144780" bIns="144780" numCol="1" spcCol="1270" anchor="ctr" anchorCtr="0">
          <a:noAutofit/>
        </a:bodyPr>
        <a:lstStyle/>
        <a:p>
          <a:pPr marL="0" lvl="0" indent="0" algn="l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800" kern="1200"/>
            <a:t>Sihteeri vastaa hallinnon toimivuudesta.</a:t>
          </a:r>
        </a:p>
      </dsp:txBody>
      <dsp:txXfrm>
        <a:off x="44492" y="3383063"/>
        <a:ext cx="8140616" cy="822446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A68870D-B63D-46FF-B37A-8B2B21DC9C9B}">
      <dsp:nvSpPr>
        <dsp:cNvPr id="0" name=""/>
        <dsp:cNvSpPr/>
      </dsp:nvSpPr>
      <dsp:spPr>
        <a:xfrm>
          <a:off x="0" y="14511"/>
          <a:ext cx="8229600" cy="103135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3830" tIns="163830" rIns="163830" bIns="163830" numCol="1" spcCol="1270" anchor="ctr" anchorCtr="0">
          <a:noAutofit/>
        </a:bodyPr>
        <a:lstStyle/>
        <a:p>
          <a:pPr marL="0" lvl="0" indent="0" algn="l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300" kern="1200" dirty="0"/>
            <a:t>• </a:t>
          </a:r>
          <a:r>
            <a:rPr lang="en-US" sz="4300" kern="1200" dirty="0" err="1"/>
            <a:t>Kokousprosessit</a:t>
          </a:r>
          <a:endParaRPr lang="en-US" sz="4300" kern="1200" dirty="0"/>
        </a:p>
      </dsp:txBody>
      <dsp:txXfrm>
        <a:off x="50347" y="64858"/>
        <a:ext cx="8128906" cy="930660"/>
      </dsp:txXfrm>
    </dsp:sp>
    <dsp:sp modelId="{700D6A39-960C-447A-9135-4DAD24FA6DBD}">
      <dsp:nvSpPr>
        <dsp:cNvPr id="0" name=""/>
        <dsp:cNvSpPr/>
      </dsp:nvSpPr>
      <dsp:spPr>
        <a:xfrm>
          <a:off x="0" y="1169706"/>
          <a:ext cx="8229600" cy="103135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3830" tIns="163830" rIns="163830" bIns="163830" numCol="1" spcCol="1270" anchor="ctr" anchorCtr="0">
          <a:noAutofit/>
        </a:bodyPr>
        <a:lstStyle/>
        <a:p>
          <a:pPr marL="0" lvl="0" indent="0" algn="l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300" kern="1200" dirty="0"/>
            <a:t>• </a:t>
          </a:r>
          <a:r>
            <a:rPr lang="en-US" sz="4300" kern="1200" dirty="0" err="1"/>
            <a:t>Dokumentointi</a:t>
          </a:r>
          <a:endParaRPr lang="en-US" sz="4300" kern="1200" dirty="0"/>
        </a:p>
      </dsp:txBody>
      <dsp:txXfrm>
        <a:off x="50347" y="1220053"/>
        <a:ext cx="8128906" cy="930660"/>
      </dsp:txXfrm>
    </dsp:sp>
    <dsp:sp modelId="{5881F275-43A8-4DE4-9E20-9B408AB88296}">
      <dsp:nvSpPr>
        <dsp:cNvPr id="0" name=""/>
        <dsp:cNvSpPr/>
      </dsp:nvSpPr>
      <dsp:spPr>
        <a:xfrm>
          <a:off x="0" y="2324901"/>
          <a:ext cx="8229600" cy="103135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3830" tIns="163830" rIns="163830" bIns="163830" numCol="1" spcCol="1270" anchor="ctr" anchorCtr="0">
          <a:noAutofit/>
        </a:bodyPr>
        <a:lstStyle/>
        <a:p>
          <a:pPr marL="0" lvl="0" indent="0" algn="l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300" kern="1200" dirty="0"/>
            <a:t>• </a:t>
          </a:r>
          <a:r>
            <a:rPr lang="en-US" sz="4300" kern="1200" dirty="0" err="1"/>
            <a:t>Jäsenrekisteri</a:t>
          </a:r>
          <a:endParaRPr lang="en-US" sz="4300" kern="1200" dirty="0"/>
        </a:p>
      </dsp:txBody>
      <dsp:txXfrm>
        <a:off x="50347" y="2375248"/>
        <a:ext cx="8128906" cy="930660"/>
      </dsp:txXfrm>
    </dsp:sp>
    <dsp:sp modelId="{4C67CD45-CD87-4ACB-A0ED-EAA29CBB9C59}">
      <dsp:nvSpPr>
        <dsp:cNvPr id="0" name=""/>
        <dsp:cNvSpPr/>
      </dsp:nvSpPr>
      <dsp:spPr>
        <a:xfrm>
          <a:off x="0" y="3480096"/>
          <a:ext cx="8229600" cy="103135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3830" tIns="163830" rIns="163830" bIns="163830" numCol="1" spcCol="1270" anchor="ctr" anchorCtr="0">
          <a:noAutofit/>
        </a:bodyPr>
        <a:lstStyle/>
        <a:p>
          <a:pPr marL="0" lvl="0" indent="0" algn="l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300" kern="1200" dirty="0"/>
            <a:t>• </a:t>
          </a:r>
          <a:r>
            <a:rPr lang="en-US" sz="4300" kern="1200" dirty="0" err="1"/>
            <a:t>Viestintä</a:t>
          </a:r>
          <a:endParaRPr lang="en-US" sz="4300" kern="1200" dirty="0"/>
        </a:p>
      </dsp:txBody>
      <dsp:txXfrm>
        <a:off x="50347" y="3530443"/>
        <a:ext cx="8128906" cy="930660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A68870D-B63D-46FF-B37A-8B2B21DC9C9B}">
      <dsp:nvSpPr>
        <dsp:cNvPr id="0" name=""/>
        <dsp:cNvSpPr/>
      </dsp:nvSpPr>
      <dsp:spPr>
        <a:xfrm>
          <a:off x="0" y="0"/>
          <a:ext cx="8229600" cy="103135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3830" tIns="163830" rIns="163830" bIns="163830" numCol="1" spcCol="1270" anchor="ctr" anchorCtr="0">
          <a:noAutofit/>
        </a:bodyPr>
        <a:lstStyle/>
        <a:p>
          <a:pPr marL="0" lvl="0" indent="0" algn="l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300" kern="1200" dirty="0"/>
            <a:t>• </a:t>
          </a:r>
          <a:r>
            <a:rPr lang="en-US" sz="4300" kern="1200" dirty="0" err="1"/>
            <a:t>Valmistelu</a:t>
          </a:r>
          <a:r>
            <a:rPr lang="en-US" sz="4300" kern="1200" dirty="0"/>
            <a:t> </a:t>
          </a:r>
          <a:r>
            <a:rPr lang="en-US" sz="4300" kern="1200" dirty="0">
              <a:sym typeface="Wingdings" panose="05000000000000000000" pitchFamily="2" charset="2"/>
            </a:rPr>
            <a:t></a:t>
          </a:r>
          <a:endParaRPr lang="en-US" sz="4300" kern="1200" dirty="0"/>
        </a:p>
      </dsp:txBody>
      <dsp:txXfrm>
        <a:off x="50347" y="50347"/>
        <a:ext cx="8128906" cy="930660"/>
      </dsp:txXfrm>
    </dsp:sp>
    <dsp:sp modelId="{700D6A39-960C-447A-9135-4DAD24FA6DBD}">
      <dsp:nvSpPr>
        <dsp:cNvPr id="0" name=""/>
        <dsp:cNvSpPr/>
      </dsp:nvSpPr>
      <dsp:spPr>
        <a:xfrm>
          <a:off x="0" y="1063263"/>
          <a:ext cx="8229600" cy="103135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3830" tIns="163830" rIns="163830" bIns="163830" numCol="1" spcCol="1270" anchor="ctr" anchorCtr="0">
          <a:noAutofit/>
        </a:bodyPr>
        <a:lstStyle/>
        <a:p>
          <a:pPr marL="0" lvl="0" indent="0" algn="l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300" kern="1200" dirty="0"/>
            <a:t>• </a:t>
          </a:r>
          <a:r>
            <a:rPr lang="en-US" sz="4300" kern="1200" dirty="0" err="1"/>
            <a:t>Kokous</a:t>
          </a:r>
          <a:r>
            <a:rPr lang="en-US" sz="4300" kern="1200" dirty="0"/>
            <a:t> </a:t>
          </a:r>
          <a:r>
            <a:rPr lang="en-US" sz="4300" kern="1200" dirty="0">
              <a:sym typeface="Wingdings" panose="05000000000000000000" pitchFamily="2" charset="2"/>
            </a:rPr>
            <a:t></a:t>
          </a:r>
          <a:endParaRPr lang="en-US" sz="4300" kern="1200" dirty="0"/>
        </a:p>
      </dsp:txBody>
      <dsp:txXfrm>
        <a:off x="50347" y="1113610"/>
        <a:ext cx="8128906" cy="930660"/>
      </dsp:txXfrm>
    </dsp:sp>
    <dsp:sp modelId="{5881F275-43A8-4DE4-9E20-9B408AB88296}">
      <dsp:nvSpPr>
        <dsp:cNvPr id="0" name=""/>
        <dsp:cNvSpPr/>
      </dsp:nvSpPr>
      <dsp:spPr>
        <a:xfrm>
          <a:off x="0" y="2180723"/>
          <a:ext cx="8229600" cy="103135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3830" tIns="163830" rIns="163830" bIns="163830" numCol="1" spcCol="1270" anchor="ctr" anchorCtr="0">
          <a:noAutofit/>
        </a:bodyPr>
        <a:lstStyle/>
        <a:p>
          <a:pPr marL="0" lvl="0" indent="0" algn="l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300" kern="1200" dirty="0"/>
            <a:t>• </a:t>
          </a:r>
          <a:r>
            <a:rPr lang="en-US" sz="4300" kern="1200" dirty="0" err="1"/>
            <a:t>Muistio</a:t>
          </a:r>
          <a:r>
            <a:rPr lang="en-US" sz="4300" kern="1200" dirty="0"/>
            <a:t> </a:t>
          </a:r>
          <a:r>
            <a:rPr lang="en-US" sz="4300" kern="1200" dirty="0">
              <a:sym typeface="Wingdings" panose="05000000000000000000" pitchFamily="2" charset="2"/>
            </a:rPr>
            <a:t></a:t>
          </a:r>
          <a:endParaRPr lang="en-US" sz="4300" kern="1200" dirty="0"/>
        </a:p>
      </dsp:txBody>
      <dsp:txXfrm>
        <a:off x="50347" y="2231070"/>
        <a:ext cx="8128906" cy="930660"/>
      </dsp:txXfrm>
    </dsp:sp>
    <dsp:sp modelId="{DD69A3B7-647C-41C6-84FB-F26077557FAE}">
      <dsp:nvSpPr>
        <dsp:cNvPr id="0" name=""/>
        <dsp:cNvSpPr/>
      </dsp:nvSpPr>
      <dsp:spPr>
        <a:xfrm>
          <a:off x="0" y="3221396"/>
          <a:ext cx="8229600" cy="103135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3830" tIns="163830" rIns="163830" bIns="163830" numCol="1" spcCol="1270" anchor="ctr" anchorCtr="0">
          <a:noAutofit/>
        </a:bodyPr>
        <a:lstStyle/>
        <a:p>
          <a:pPr marL="0" lvl="0" indent="0" algn="l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300" kern="1200" dirty="0"/>
            <a:t> • </a:t>
          </a:r>
          <a:r>
            <a:rPr lang="en-US" sz="4300" kern="1200" dirty="0" err="1"/>
            <a:t>Seuranta</a:t>
          </a:r>
          <a:r>
            <a:rPr lang="en-US" sz="4300" kern="1200" dirty="0"/>
            <a:t> </a:t>
          </a:r>
        </a:p>
      </dsp:txBody>
      <dsp:txXfrm>
        <a:off x="50347" y="3271743"/>
        <a:ext cx="8128906" cy="930660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A68870D-B63D-46FF-B37A-8B2B21DC9C9B}">
      <dsp:nvSpPr>
        <dsp:cNvPr id="0" name=""/>
        <dsp:cNvSpPr/>
      </dsp:nvSpPr>
      <dsp:spPr>
        <a:xfrm>
          <a:off x="0" y="0"/>
          <a:ext cx="8229600" cy="100737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0020" tIns="160020" rIns="160020" bIns="160020" numCol="1" spcCol="1270" anchor="ctr" anchorCtr="0">
          <a:noAutofit/>
        </a:bodyPr>
        <a:lstStyle/>
        <a:p>
          <a:pPr marL="0" lvl="0" indent="0" algn="l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200" kern="1200" dirty="0"/>
            <a:t>• </a:t>
          </a:r>
          <a:r>
            <a:rPr lang="en-US" sz="4200" kern="1200" dirty="0" err="1"/>
            <a:t>Ajantasaiset</a:t>
          </a:r>
          <a:r>
            <a:rPr lang="en-US" sz="4200" kern="1200" dirty="0"/>
            <a:t> </a:t>
          </a:r>
          <a:r>
            <a:rPr lang="en-US" sz="4200" kern="1200" dirty="0" err="1"/>
            <a:t>tiedot</a:t>
          </a:r>
          <a:r>
            <a:rPr lang="en-US" sz="4200" kern="1200" dirty="0"/>
            <a:t> </a:t>
          </a:r>
          <a:r>
            <a:rPr lang="en-US" sz="4200" kern="1200" dirty="0" err="1"/>
            <a:t>varmistavat</a:t>
          </a:r>
          <a:r>
            <a:rPr lang="en-US" sz="4200" kern="1200" dirty="0"/>
            <a:t> </a:t>
          </a:r>
          <a:r>
            <a:rPr lang="en-US" sz="4200" kern="1200" dirty="0">
              <a:sym typeface="Wingdings" panose="05000000000000000000" pitchFamily="2" charset="2"/>
            </a:rPr>
            <a:t></a:t>
          </a:r>
          <a:endParaRPr lang="en-US" sz="4200" kern="1200" dirty="0"/>
        </a:p>
      </dsp:txBody>
      <dsp:txXfrm>
        <a:off x="49176" y="49176"/>
        <a:ext cx="8131248" cy="909018"/>
      </dsp:txXfrm>
    </dsp:sp>
    <dsp:sp modelId="{700D6A39-960C-447A-9135-4DAD24FA6DBD}">
      <dsp:nvSpPr>
        <dsp:cNvPr id="0" name=""/>
        <dsp:cNvSpPr/>
      </dsp:nvSpPr>
      <dsp:spPr>
        <a:xfrm>
          <a:off x="0" y="1232142"/>
          <a:ext cx="8229600" cy="100737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0020" tIns="160020" rIns="160020" bIns="160020" numCol="1" spcCol="1270" anchor="ctr" anchorCtr="0">
          <a:noAutofit/>
        </a:bodyPr>
        <a:lstStyle/>
        <a:p>
          <a:pPr marL="0" lvl="0" indent="0" algn="l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200" kern="1200" dirty="0"/>
            <a:t>• </a:t>
          </a:r>
          <a:r>
            <a:rPr lang="en-US" sz="4200" kern="1200" dirty="0" err="1"/>
            <a:t>Laskutuksen</a:t>
          </a:r>
          <a:endParaRPr lang="en-US" sz="4200" kern="1200" dirty="0"/>
        </a:p>
      </dsp:txBody>
      <dsp:txXfrm>
        <a:off x="49176" y="1281318"/>
        <a:ext cx="8131248" cy="909018"/>
      </dsp:txXfrm>
    </dsp:sp>
    <dsp:sp modelId="{5881F275-43A8-4DE4-9E20-9B408AB88296}">
      <dsp:nvSpPr>
        <dsp:cNvPr id="0" name=""/>
        <dsp:cNvSpPr/>
      </dsp:nvSpPr>
      <dsp:spPr>
        <a:xfrm>
          <a:off x="0" y="2381109"/>
          <a:ext cx="8229600" cy="100737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0020" tIns="160020" rIns="160020" bIns="160020" numCol="1" spcCol="1270" anchor="ctr" anchorCtr="0">
          <a:noAutofit/>
        </a:bodyPr>
        <a:lstStyle/>
        <a:p>
          <a:pPr marL="0" lvl="0" indent="0" algn="l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200" kern="1200" dirty="0"/>
            <a:t>• </a:t>
          </a:r>
          <a:r>
            <a:rPr lang="en-US" sz="4200" kern="1200" dirty="0" err="1"/>
            <a:t>Viestinnän</a:t>
          </a:r>
          <a:endParaRPr lang="en-US" sz="4200" kern="1200" dirty="0"/>
        </a:p>
      </dsp:txBody>
      <dsp:txXfrm>
        <a:off x="49176" y="2430285"/>
        <a:ext cx="8131248" cy="909018"/>
      </dsp:txXfrm>
    </dsp:sp>
    <dsp:sp modelId="{DD69A3B7-647C-41C6-84FB-F26077557FAE}">
      <dsp:nvSpPr>
        <dsp:cNvPr id="0" name=""/>
        <dsp:cNvSpPr/>
      </dsp:nvSpPr>
      <dsp:spPr>
        <a:xfrm>
          <a:off x="0" y="3518593"/>
          <a:ext cx="8229600" cy="100737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0020" tIns="160020" rIns="160020" bIns="160020" numCol="1" spcCol="1270" anchor="ctr" anchorCtr="0">
          <a:noAutofit/>
        </a:bodyPr>
        <a:lstStyle/>
        <a:p>
          <a:pPr marL="0" lvl="0" indent="0" algn="l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200" kern="1200" dirty="0"/>
            <a:t> • Ri-</a:t>
          </a:r>
          <a:r>
            <a:rPr lang="en-US" sz="4200" kern="1200" dirty="0" err="1"/>
            <a:t>raportoinnin</a:t>
          </a:r>
          <a:r>
            <a:rPr lang="en-US" sz="4200" kern="1200" dirty="0"/>
            <a:t> </a:t>
          </a:r>
        </a:p>
      </dsp:txBody>
      <dsp:txXfrm>
        <a:off x="49176" y="3567769"/>
        <a:ext cx="8131248" cy="909018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A68870D-B63D-46FF-B37A-8B2B21DC9C9B}">
      <dsp:nvSpPr>
        <dsp:cNvPr id="0" name=""/>
        <dsp:cNvSpPr/>
      </dsp:nvSpPr>
      <dsp:spPr>
        <a:xfrm>
          <a:off x="0" y="636259"/>
          <a:ext cx="8229600" cy="190125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2880" tIns="182880" rIns="182880" bIns="182880" numCol="1" spcCol="1270" anchor="ctr" anchorCtr="0">
          <a:noAutofit/>
        </a:bodyPr>
        <a:lstStyle/>
        <a:p>
          <a:pPr marL="0" lvl="0" indent="0" algn="l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800" kern="1200" baseline="0" dirty="0"/>
            <a:t>• </a:t>
          </a:r>
          <a:r>
            <a:rPr lang="en-US" sz="4800" kern="1200" baseline="0" dirty="0" err="1"/>
            <a:t>Toimiva</a:t>
          </a:r>
          <a:r>
            <a:rPr lang="en-US" sz="4800" kern="1200" baseline="0" dirty="0"/>
            <a:t> </a:t>
          </a:r>
          <a:r>
            <a:rPr lang="en-US" sz="4800" kern="1200" baseline="0" dirty="0" err="1"/>
            <a:t>viestintä</a:t>
          </a:r>
          <a:r>
            <a:rPr lang="en-US" sz="4800" kern="1200" baseline="0" dirty="0"/>
            <a:t> </a:t>
          </a:r>
          <a:r>
            <a:rPr lang="en-US" sz="4800" kern="1200" baseline="0" dirty="0" err="1"/>
            <a:t>lisää</a:t>
          </a:r>
          <a:r>
            <a:rPr lang="en-US" sz="4800" kern="1200" baseline="0" dirty="0"/>
            <a:t> </a:t>
          </a:r>
          <a:r>
            <a:rPr lang="en-US" sz="4800" kern="1200" baseline="0" dirty="0" err="1"/>
            <a:t>aktiivisuutta</a:t>
          </a:r>
          <a:endParaRPr lang="en-US" sz="4800" kern="1200" baseline="0" dirty="0"/>
        </a:p>
      </dsp:txBody>
      <dsp:txXfrm>
        <a:off x="92811" y="729070"/>
        <a:ext cx="8043978" cy="1715628"/>
      </dsp:txXfrm>
    </dsp:sp>
    <dsp:sp modelId="{700D6A39-960C-447A-9135-4DAD24FA6DBD}">
      <dsp:nvSpPr>
        <dsp:cNvPr id="0" name=""/>
        <dsp:cNvSpPr/>
      </dsp:nvSpPr>
      <dsp:spPr>
        <a:xfrm>
          <a:off x="0" y="2929616"/>
          <a:ext cx="8229600" cy="190125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2880" tIns="182880" rIns="182880" bIns="182880" numCol="1" spcCol="1270" anchor="ctr" anchorCtr="0">
          <a:noAutofit/>
        </a:bodyPr>
        <a:lstStyle/>
        <a:p>
          <a:pPr marL="0" lvl="0" indent="0" algn="l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800" kern="1200" baseline="0" dirty="0"/>
            <a:t>• </a:t>
          </a:r>
          <a:r>
            <a:rPr lang="en-US" sz="4800" kern="1200" baseline="0" dirty="0" err="1"/>
            <a:t>Hyvä</a:t>
          </a:r>
          <a:r>
            <a:rPr lang="en-US" sz="4800" kern="1200" baseline="0" dirty="0"/>
            <a:t> </a:t>
          </a:r>
          <a:r>
            <a:rPr lang="en-US" sz="4800" kern="1200" baseline="0" dirty="0" err="1"/>
            <a:t>dokumentointi</a:t>
          </a:r>
          <a:r>
            <a:rPr lang="en-US" sz="4800" kern="1200" baseline="0" dirty="0"/>
            <a:t> </a:t>
          </a:r>
          <a:r>
            <a:rPr lang="en-US" sz="4800" kern="1200" baseline="0" dirty="0" err="1"/>
            <a:t>takaa</a:t>
          </a:r>
          <a:r>
            <a:rPr lang="en-US" sz="4800" kern="1200" baseline="0" dirty="0"/>
            <a:t> </a:t>
          </a:r>
          <a:r>
            <a:rPr lang="en-US" sz="4800" kern="1200" baseline="0" dirty="0" err="1"/>
            <a:t>jatkuvuutta</a:t>
          </a:r>
          <a:endParaRPr lang="en-US" sz="4800" kern="1200" baseline="0" dirty="0"/>
        </a:p>
      </dsp:txBody>
      <dsp:txXfrm>
        <a:off x="92811" y="3022427"/>
        <a:ext cx="8043978" cy="1715628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A68870D-B63D-46FF-B37A-8B2B21DC9C9B}">
      <dsp:nvSpPr>
        <dsp:cNvPr id="0" name=""/>
        <dsp:cNvSpPr/>
      </dsp:nvSpPr>
      <dsp:spPr>
        <a:xfrm>
          <a:off x="0" y="0"/>
          <a:ext cx="8229600" cy="103135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3830" tIns="163830" rIns="163830" bIns="163830" numCol="1" spcCol="1270" anchor="ctr" anchorCtr="0">
          <a:noAutofit/>
        </a:bodyPr>
        <a:lstStyle/>
        <a:p>
          <a:pPr marL="0" lvl="0" indent="0" algn="l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300" kern="1200" dirty="0"/>
            <a:t>• Presidentti  +</a:t>
          </a:r>
        </a:p>
      </dsp:txBody>
      <dsp:txXfrm>
        <a:off x="50347" y="50347"/>
        <a:ext cx="8128906" cy="930660"/>
      </dsp:txXfrm>
    </dsp:sp>
    <dsp:sp modelId="{700D6A39-960C-447A-9135-4DAD24FA6DBD}">
      <dsp:nvSpPr>
        <dsp:cNvPr id="0" name=""/>
        <dsp:cNvSpPr/>
      </dsp:nvSpPr>
      <dsp:spPr>
        <a:xfrm>
          <a:off x="0" y="1207599"/>
          <a:ext cx="8229600" cy="103135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3830" tIns="163830" rIns="163830" bIns="163830" numCol="1" spcCol="1270" anchor="ctr" anchorCtr="0">
          <a:noAutofit/>
        </a:bodyPr>
        <a:lstStyle/>
        <a:p>
          <a:pPr marL="0" lvl="0" indent="0" algn="l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300" kern="1200" dirty="0"/>
            <a:t>• Sihteeri +</a:t>
          </a:r>
        </a:p>
      </dsp:txBody>
      <dsp:txXfrm>
        <a:off x="50347" y="1257946"/>
        <a:ext cx="8128906" cy="930660"/>
      </dsp:txXfrm>
    </dsp:sp>
    <dsp:sp modelId="{5881F275-43A8-4DE4-9E20-9B408AB88296}">
      <dsp:nvSpPr>
        <dsp:cNvPr id="0" name=""/>
        <dsp:cNvSpPr/>
      </dsp:nvSpPr>
      <dsp:spPr>
        <a:xfrm>
          <a:off x="0" y="2383922"/>
          <a:ext cx="8229600" cy="103135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3830" tIns="163830" rIns="163830" bIns="163830" numCol="1" spcCol="1270" anchor="ctr" anchorCtr="0">
          <a:noAutofit/>
        </a:bodyPr>
        <a:lstStyle/>
        <a:p>
          <a:pPr marL="0" lvl="0" indent="0" algn="l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300" kern="1200" dirty="0"/>
            <a:t>• </a:t>
          </a:r>
          <a:r>
            <a:rPr lang="en-US" sz="4300" kern="1200" dirty="0" err="1"/>
            <a:t>Rahahastonhoitaja</a:t>
          </a:r>
          <a:r>
            <a:rPr lang="en-US" sz="4300" kern="1200" dirty="0"/>
            <a:t> </a:t>
          </a:r>
          <a:r>
            <a:rPr lang="en-US" sz="4300" kern="1200" dirty="0">
              <a:sym typeface="Wingdings" panose="05000000000000000000" pitchFamily="2" charset="2"/>
            </a:rPr>
            <a:t></a:t>
          </a:r>
          <a:endParaRPr lang="en-US" sz="4300" kern="1200" dirty="0"/>
        </a:p>
      </dsp:txBody>
      <dsp:txXfrm>
        <a:off x="50347" y="2434269"/>
        <a:ext cx="8128906" cy="930660"/>
      </dsp:txXfrm>
    </dsp:sp>
    <dsp:sp modelId="{DD69A3B7-647C-41C6-84FB-F26077557FAE}">
      <dsp:nvSpPr>
        <dsp:cNvPr id="0" name=""/>
        <dsp:cNvSpPr/>
      </dsp:nvSpPr>
      <dsp:spPr>
        <a:xfrm>
          <a:off x="0" y="3494608"/>
          <a:ext cx="8229600" cy="103135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3830" tIns="163830" rIns="163830" bIns="163830" numCol="1" spcCol="1270" anchor="ctr" anchorCtr="0">
          <a:noAutofit/>
        </a:bodyPr>
        <a:lstStyle/>
        <a:p>
          <a:pPr marL="0" lvl="0" indent="0" algn="l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300" kern="1200" dirty="0"/>
            <a:t> • </a:t>
          </a:r>
          <a:r>
            <a:rPr lang="en-US" sz="4300" kern="1200" dirty="0" err="1"/>
            <a:t>Ydintiimi</a:t>
          </a:r>
          <a:r>
            <a:rPr lang="en-US" sz="4300" kern="1200" dirty="0"/>
            <a:t> </a:t>
          </a:r>
        </a:p>
      </dsp:txBody>
      <dsp:txXfrm>
        <a:off x="50347" y="3544955"/>
        <a:ext cx="8128906" cy="930660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A68870D-B63D-46FF-B37A-8B2B21DC9C9B}">
      <dsp:nvSpPr>
        <dsp:cNvPr id="0" name=""/>
        <dsp:cNvSpPr/>
      </dsp:nvSpPr>
      <dsp:spPr>
        <a:xfrm>
          <a:off x="0" y="0"/>
          <a:ext cx="8229600" cy="81549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marL="0" lvl="0" indent="0" algn="l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400" kern="1200" dirty="0"/>
            <a:t>• </a:t>
          </a:r>
          <a:r>
            <a:rPr lang="en-US" sz="3400" kern="1200" dirty="0" err="1"/>
            <a:t>Muistiot</a:t>
          </a:r>
          <a:endParaRPr lang="en-US" sz="3400" kern="1200" dirty="0"/>
        </a:p>
      </dsp:txBody>
      <dsp:txXfrm>
        <a:off x="39809" y="39809"/>
        <a:ext cx="8149982" cy="735872"/>
      </dsp:txXfrm>
    </dsp:sp>
    <dsp:sp modelId="{700D6A39-960C-447A-9135-4DAD24FA6DBD}">
      <dsp:nvSpPr>
        <dsp:cNvPr id="0" name=""/>
        <dsp:cNvSpPr/>
      </dsp:nvSpPr>
      <dsp:spPr>
        <a:xfrm>
          <a:off x="0" y="971788"/>
          <a:ext cx="8229600" cy="81549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marL="0" lvl="0" indent="0" algn="l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400" kern="1200" dirty="0"/>
            <a:t>• </a:t>
          </a:r>
          <a:r>
            <a:rPr lang="en-US" sz="3400" kern="1200" dirty="0" err="1"/>
            <a:t>Jäsentiedot</a:t>
          </a:r>
          <a:endParaRPr lang="en-US" sz="3400" kern="1200" dirty="0"/>
        </a:p>
      </dsp:txBody>
      <dsp:txXfrm>
        <a:off x="39809" y="1011597"/>
        <a:ext cx="8149982" cy="735872"/>
      </dsp:txXfrm>
    </dsp:sp>
    <dsp:sp modelId="{5881F275-43A8-4DE4-9E20-9B408AB88296}">
      <dsp:nvSpPr>
        <dsp:cNvPr id="0" name=""/>
        <dsp:cNvSpPr/>
      </dsp:nvSpPr>
      <dsp:spPr>
        <a:xfrm>
          <a:off x="0" y="1901904"/>
          <a:ext cx="8229600" cy="81549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marL="0" lvl="0" indent="0" algn="l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400" kern="1200" dirty="0"/>
            <a:t>• </a:t>
          </a:r>
          <a:r>
            <a:rPr lang="en-US" sz="3400" kern="1200" dirty="0" err="1"/>
            <a:t>Viestintä</a:t>
          </a:r>
          <a:endParaRPr lang="en-US" sz="3400" kern="1200" dirty="0"/>
        </a:p>
      </dsp:txBody>
      <dsp:txXfrm>
        <a:off x="39809" y="1941713"/>
        <a:ext cx="8149982" cy="735872"/>
      </dsp:txXfrm>
    </dsp:sp>
    <dsp:sp modelId="{DD69A3B7-647C-41C6-84FB-F26077557FAE}">
      <dsp:nvSpPr>
        <dsp:cNvPr id="0" name=""/>
        <dsp:cNvSpPr/>
      </dsp:nvSpPr>
      <dsp:spPr>
        <a:xfrm>
          <a:off x="0" y="2822724"/>
          <a:ext cx="8229600" cy="81549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marL="0" lvl="0" indent="0" algn="l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400" kern="1200" dirty="0"/>
            <a:t> • </a:t>
          </a:r>
          <a:r>
            <a:rPr lang="en-US" sz="3400" kern="1200" dirty="0" err="1"/>
            <a:t>Arkisto</a:t>
          </a:r>
          <a:r>
            <a:rPr lang="en-US" sz="3400" kern="1200" dirty="0"/>
            <a:t> </a:t>
          </a:r>
        </a:p>
      </dsp:txBody>
      <dsp:txXfrm>
        <a:off x="39809" y="2862533"/>
        <a:ext cx="8149982" cy="735872"/>
      </dsp:txXfrm>
    </dsp:sp>
    <dsp:sp modelId="{399F4B28-BE8F-4939-B503-6EF7D53518DB}">
      <dsp:nvSpPr>
        <dsp:cNvPr id="0" name=""/>
        <dsp:cNvSpPr/>
      </dsp:nvSpPr>
      <dsp:spPr>
        <a:xfrm>
          <a:off x="0" y="3682056"/>
          <a:ext cx="8229600" cy="81549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marL="0" lvl="0" indent="0" algn="l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3400" kern="1200" dirty="0"/>
            <a:t>    </a:t>
          </a:r>
          <a:r>
            <a:rPr lang="fi-FI" sz="3400" b="1" kern="1200" dirty="0"/>
            <a:t>Sihteeri </a:t>
          </a:r>
          <a:r>
            <a:rPr lang="fi-FI" sz="3400" b="1" i="0" kern="1200" baseline="0" dirty="0"/>
            <a:t>varmistaa</a:t>
          </a:r>
          <a:r>
            <a:rPr lang="fi-FI" sz="3400" b="1" kern="1200" dirty="0"/>
            <a:t> klubin jatkuvuuden</a:t>
          </a:r>
        </a:p>
      </dsp:txBody>
      <dsp:txXfrm>
        <a:off x="39809" y="3721865"/>
        <a:ext cx="8149982" cy="735872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782CEB0-7C73-4C1E-85EB-5799114884D3}">
      <dsp:nvSpPr>
        <dsp:cNvPr id="0" name=""/>
        <dsp:cNvSpPr/>
      </dsp:nvSpPr>
      <dsp:spPr>
        <a:xfrm>
          <a:off x="0" y="591343"/>
          <a:ext cx="2571749" cy="154305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100" kern="1200"/>
            <a:t>Ennen kokousta:</a:t>
          </a:r>
        </a:p>
      </dsp:txBody>
      <dsp:txXfrm>
        <a:off x="0" y="591343"/>
        <a:ext cx="2571749" cy="1543050"/>
      </dsp:txXfrm>
    </dsp:sp>
    <dsp:sp modelId="{633ECCCD-56BF-46BE-AA0E-30BFD3F4E425}">
      <dsp:nvSpPr>
        <dsp:cNvPr id="0" name=""/>
        <dsp:cNvSpPr/>
      </dsp:nvSpPr>
      <dsp:spPr>
        <a:xfrm>
          <a:off x="2828925" y="591343"/>
          <a:ext cx="2571749" cy="154305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100" kern="1200"/>
            <a:t>• esityslista presidentiltä</a:t>
          </a:r>
        </a:p>
      </dsp:txBody>
      <dsp:txXfrm>
        <a:off x="2828925" y="591343"/>
        <a:ext cx="2571749" cy="1543050"/>
      </dsp:txXfrm>
    </dsp:sp>
    <dsp:sp modelId="{B5040E0C-7C71-4FB1-9B2B-DDC8B869C7BE}">
      <dsp:nvSpPr>
        <dsp:cNvPr id="0" name=""/>
        <dsp:cNvSpPr/>
      </dsp:nvSpPr>
      <dsp:spPr>
        <a:xfrm>
          <a:off x="5657849" y="591343"/>
          <a:ext cx="2571749" cy="154305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100" kern="1200"/>
            <a:t>• kokouskutsu jäsenille</a:t>
          </a:r>
        </a:p>
      </dsp:txBody>
      <dsp:txXfrm>
        <a:off x="5657849" y="591343"/>
        <a:ext cx="2571749" cy="1543050"/>
      </dsp:txXfrm>
    </dsp:sp>
    <dsp:sp modelId="{EF679835-0382-4437-AC76-F52FBFF3E445}">
      <dsp:nvSpPr>
        <dsp:cNvPr id="0" name=""/>
        <dsp:cNvSpPr/>
      </dsp:nvSpPr>
      <dsp:spPr>
        <a:xfrm>
          <a:off x="0" y="2391569"/>
          <a:ext cx="2571749" cy="154305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100" kern="1200"/>
            <a:t>Kokouksen jälkeen:</a:t>
          </a:r>
        </a:p>
      </dsp:txBody>
      <dsp:txXfrm>
        <a:off x="0" y="2391569"/>
        <a:ext cx="2571749" cy="1543050"/>
      </dsp:txXfrm>
    </dsp:sp>
    <dsp:sp modelId="{344271D9-3C91-4A42-8E5C-EC079639734A}">
      <dsp:nvSpPr>
        <dsp:cNvPr id="0" name=""/>
        <dsp:cNvSpPr/>
      </dsp:nvSpPr>
      <dsp:spPr>
        <a:xfrm>
          <a:off x="2828925" y="2391569"/>
          <a:ext cx="2571749" cy="154305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100" kern="1200"/>
            <a:t>• muistio 1–3 pv</a:t>
          </a:r>
        </a:p>
      </dsp:txBody>
      <dsp:txXfrm>
        <a:off x="2828925" y="2391569"/>
        <a:ext cx="2571749" cy="1543050"/>
      </dsp:txXfrm>
    </dsp:sp>
    <dsp:sp modelId="{300FC195-EDA6-46F5-A516-4BEEB2EE550F}">
      <dsp:nvSpPr>
        <dsp:cNvPr id="0" name=""/>
        <dsp:cNvSpPr/>
      </dsp:nvSpPr>
      <dsp:spPr>
        <a:xfrm>
          <a:off x="5657849" y="2391569"/>
          <a:ext cx="2571749" cy="154305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100" kern="1200"/>
            <a:t>• päätökset, vastuut, aikataulut</a:t>
          </a:r>
        </a:p>
      </dsp:txBody>
      <dsp:txXfrm>
        <a:off x="5657849" y="2391569"/>
        <a:ext cx="2571749" cy="154305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18/2/layout/IconCircleList">
  <dgm:title val="Icon Circle List"/>
  <dgm:desc val="Use to show non-sequential or grouped chunks of information accompanied by related visuals. Circular shapes can hold an icon or small picture and corresponding text box shows Level 1 text. Works best for icons or small pictures with medium-length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alg type="sp"/>
    <dgm:shape xmlns:r="http://schemas.openxmlformats.org/officeDocument/2006/relationships" r:blip="">
      <dgm:adjLst/>
    </dgm:shape>
    <dgm:presOf/>
    <dgm:choose name="Name0">
      <dgm:if name="Name1" axis="ch" ptType="node" func="cnt" op="lte" val="3">
        <dgm:constrLst>
          <dgm:constr type="w" for="ch" forName="container" refType="w"/>
          <dgm:constr type="h" for="ch" forName="container" refType="h" fact="0.4"/>
        </dgm:constrLst>
      </dgm:if>
      <dgm:else name="Name2">
        <dgm:constrLst>
          <dgm:constr type="w" for="ch" forName="container" refType="w"/>
          <dgm:constr type="h" for="ch" forName="container" refType="h"/>
        </dgm:constrLst>
      </dgm:else>
    </dgm:choose>
    <dgm:ruleLst>
      <dgm:rule type="h" for="ch" forName="container" val="INF" fact="NaN" max="NaN"/>
    </dgm:ruleLst>
    <dgm:layoutNode name="container">
      <dgm:varLst>
        <dgm:dir/>
        <dgm:resizeHandles val="exact"/>
      </dgm:varLst>
      <dgm:choose name="Name3">
        <dgm:if name="Name4" axis="self" func="var" arg="dir" op="equ" val="norm">
          <dgm:alg type="snake">
            <dgm:param type="grDir" val="tL"/>
            <dgm:param type="flowDir" val="row"/>
            <dgm:param type="contDir" val="sameDir"/>
          </dgm:alg>
        </dgm:if>
        <dgm:else name="Name5">
          <dgm:alg type="snake">
            <dgm:param type="grDir" val="tR"/>
            <dgm:param type="flowDir" val="row"/>
            <dgm:param type="contDir" val="sameDi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w" fact="0.28"/>
        <dgm:constr type="w" for="ch" forName="sibTrans" refType="w" refFor="ch" refForName="compNode" fact="0.115"/>
        <dgm:constr type="sp" refType="h" op="equ" fact="0.17"/>
        <dgm:constr type="primFontSz" for="des" ptType="node" op="equ" val="24"/>
        <dgm:constr type="h" for="des" forName="compNode" op="equ"/>
        <dgm:constr type="h" for="des" forName="iconBgRect" op="equ"/>
      </dgm:constrLst>
      <dgm:ruleLst>
        <dgm:rule type="w" for="ch" forName="compNode" val="60" fact="NaN" max="NaN"/>
      </dgm:ruleLst>
      <dgm:forEach name="Name6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 axis="self"/>
          <dgm:constrLst>
            <dgm:constr type="w" for="ch" forName="iconBgRect" refType="w" fact="0.28"/>
            <dgm:constr type="h" for="ch" forName="iconBgRect" refType="w" refFor="ch" refForName="iconBgRect"/>
            <dgm:constr type="t" for="ch" forName="iconBgRect"/>
            <dgm:constr type="l" for="ch" forName="iconBgRect"/>
            <dgm:constr type="w" for="ch" forName="iconRect" refType="w" refFor="ch" refForName="iconBgRect" fact="0.58"/>
            <dgm:constr type="h" for="ch" forName="iconRect" refType="w" refFor="ch" refForName="iconRect"/>
            <dgm:constr type="ctrX" for="ch" forName="iconRect" refType="ctrX" refFor="ch" refForName="iconBgRect"/>
            <dgm:constr type="ctrY" for="ch" forName="iconRect" refType="ctrY" refFor="ch" refForName="iconBgRect"/>
            <dgm:constr type="w" for="ch" forName="spaceRect" refType="w" fact="0.06"/>
            <dgm:constr type="h" for="ch" forName="spaceRect" refType="h" refFor="ch" refForName="iconBgRect"/>
            <dgm:constr type="t" for="ch" forName="spaceRect" refType="t" refFor="ch" refForName="iconBgRect"/>
            <dgm:constr type="l" for="ch" forName="spaceRect" refType="r" refFor="ch" refForName="iconBgRect"/>
            <dgm:constr type="h" for="ch" forName="textRect" refType="h" refFor="ch" refForName="iconBgRect"/>
            <dgm:constr type="t" for="ch" forName="textRect" refType="t" refFor="ch" refForName="iconBgRect"/>
            <dgm:constr type="l" for="ch" forName="textRect" refType="r" refFor="ch" refForName="spaceRect"/>
          </dgm:constrLst>
          <dgm:ruleLst/>
          <dgm:layoutNode name="iconBgRect" styleLbl="bgShp">
            <dgm:alg type="sp"/>
            <dgm:shape xmlns:r="http://schemas.openxmlformats.org/officeDocument/2006/relationships" type="ellipse" r:blip="">
              <dgm:adjLst/>
            </dgm:shape>
            <dgm:presOf/>
            <dgm:constrLst/>
            <dgm:ruleLst/>
          </dgm:layoutNode>
          <dgm:layoutNode name="iconRect" styleLbl="node1">
            <dgm:alg type="sp"/>
            <dgm:shape xmlns:r="http://schemas.openxmlformats.org/officeDocument/2006/relationships" type="rect" r:blip="" blipPhldr="1">
              <dgm:adjLst/>
            </dgm:shape>
            <dgm:presOf/>
            <dgm:constrLst/>
            <dgm:ruleLst/>
          </dgm:layoutNode>
          <dgm:layoutNode name="spaceRect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textRect" styleLbl="revTx">
            <dgm:varLst>
              <dgm:chMax val="1"/>
              <dgm:chPref val="1"/>
            </dgm:varLst>
            <dgm:choose name="Name7">
              <dgm:if name="Name8" func="var" arg="dir" op="equ" val="norm">
                <dgm:alg type="tx">
                  <dgm:param type="txAnchorVert" val="mid"/>
                  <dgm:param type="parTxLTRAlign" val="l"/>
                  <dgm:param type="shpTxLTRAlignCh" val="l"/>
                  <dgm:param type="parTxRTLAlign" val="l"/>
                  <dgm:param type="shpTxRTLAlignCh" val="l"/>
                </dgm:alg>
              </dgm:if>
              <dgm:else name="Name9">
                <dgm:alg type="tx">
                  <dgm:param type="txAnchorVert" val="mid"/>
                  <dgm:param type="parTxLTRAlign" val="r"/>
                  <dgm:param type="shpTxLTRAlignCh" val="r"/>
                  <dgm:param type="parTxRTLAlign" val="r"/>
                  <dgm:param type="shpTxRTLAlignCh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self" ptType="node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11" fact="NaN" max="NaN"/>
            </dgm:ruleLst>
          </dgm:layoutNode>
        </dgm:layoutNode>
        <dgm:forEach name="Name10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</dgm1612:lstStyle>
    </a:ext>
  </dgm:extLst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619034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Kerro lyhyesti koulutuksen tarkoitus: sihteeri varmistaa klubin hallinnollisen selkärangan. Painota, että kyse ei ole byrokratiasta vaan sujuvasta toiminnasta.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endParaRPr lang="fi-FI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Näytä esimerkki yhdestä päätöksestä. Muistio toimii myös tuleville hallituksille.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endParaRPr lang="fi-FI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Painota seurauksia: tämä ei ole tekninen yksityiskohta vaan perustoiminnan edellytys.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endParaRPr lang="fi-FI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Korosta selkeyttä ja sitä, että tieto menee kaikille, ei vain aktiiviryhmälle.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endParaRPr lang="fi-FI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Korosta järjestelmällisyyttä: pilvikansio tai selkeä rakenne. Ei irrallisia tiedostoja.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endParaRPr lang="fi-FI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Hyvä vertaus: presidentti katsoo eteenpäin, sihteeri huolehtii että mikään ei putoa välistä.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endParaRPr lang="fi-FI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Tuo esiin, että hyvä hallinto näkyy usein vasta silloin kun se puuttuu. Sihteerin työ mahdollistaa päätöksenteon, jatkuvuuden ja luottamuksen.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endParaRPr lang="fi-FI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F34E94D-963E-DD7E-DC9F-AA81E9A5F4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8C52DC7-24DC-C53D-8DE6-F3A89A68778D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3B06858-8B27-6382-14C3-E2D606A8C16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fi-FI" dirty="0"/>
              <a:t>Käy vastuut yleisellä tasolla. Korosta, ettei sihteeri tee kaikkea yksin, mutta vastaa siitä että asiat tulevat tehdyiksi.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17C9C35-B5F9-AECB-4C18-8BFD39B2510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8441742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4F9A649-7BB2-4B3D-E8ED-8FDDCB1E03B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C7C128D-B118-0FC7-0EC4-F885E0885A51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DD2EAF8-2D85-7E4A-ACC6-B6FA9F0ACC0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fi-FI" dirty="0"/>
              <a:t>Käy vastuut yleisellä tasolla. Korosta, ettei sihteeri tee kaikkea yksin, mutta vastaa siitä että asiat tulevat tehdyiksi.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B8B5730-A25D-A33C-D5F7-C1B1BD9E461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8687844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358091D-C2A5-60D4-4F24-38AC067B01E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AB6797E-F3A8-6C94-3625-DEA6E854BADA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8DD0A70-2644-42B8-4902-B9CE89AEB05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fi-FI" dirty="0"/>
              <a:t>Käy vastuut yleisellä tasolla. Korosta, ettei sihteeri tee kaikkea yksin, mutta vastaa siitä että asiat tulevat tehdyiksi.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362DD70-5F36-CE18-B290-2B7D1D0D6C5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0307339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770541-5ADC-7512-EC79-B4AF713B1A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563405A-7583-0F2F-D300-26605A63A2D2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E799349-D19A-39C1-DB26-FDF8D05BF2F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fi-FI" dirty="0"/>
              <a:t>Käy vastuut yleisellä tasolla. Korosta, ettei sihteeri tee kaikkea yksin, mutta vastaa siitä että asiat tulevat tehdyiksi.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2ED982C-D9AD-99C9-7FF0-567D9B73E69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2910893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E40234A-847B-9871-9457-B95E178C023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4A71580-D4B8-8E32-15AA-59889DE48AF9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08E235B-E74C-4E81-F6A4-BEFA1153919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fi-FI" dirty="0"/>
              <a:t>Käy vastuut yleisellä tasolla. Korosta, ettei sihteeri tee kaikkea yksin, mutta vastaa siitä että asiat tulevat tehdyiksi.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904F56B-D5AB-0801-6A3B-7CBF67FB7BC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2128419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43279E-D90C-24F8-09DD-519B8041144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4AC8E7B-7CF4-68E2-CE54-8595459153B3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8FF6364-4232-93E5-1737-157E9C15A55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fi-FI" dirty="0"/>
              <a:t>Käy vastuut yleisellä tasolla. Korosta, ettei sihteeri tee kaikkea yksin, mutta vastaa siitä että asiat tulevat tehdyiksi.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4CA4BA4-C1AE-D8FC-F84A-A705F56F375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8042744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Korosta, että sihteeri ei kirjaa puheita vaan päätökset. Ilman muistioita päätökset unohtuvat.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endParaRPr lang="fi-FI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6980D5-66E4-4FF7-B9F9-86A46F819834}" type="datetime1">
              <a:rPr lang="en-US" smtClean="0"/>
              <a:t>2/9/2026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Rotary- Service Above self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94642F-7500-40FA-B725-B30C7D930761}" type="datetime1">
              <a:rPr lang="en-US" smtClean="0"/>
              <a:t>2/9/2026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Rotary- Service Above self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70C7B5-E835-4E84-BB35-235B2E2F6693}" type="datetime1">
              <a:rPr lang="en-US" smtClean="0"/>
              <a:t>2/9/2026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Rotary- Service Above self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E6FA5D-6EC9-4CFB-A735-386E04F5BBFA}" type="datetime1">
              <a:rPr lang="en-US" smtClean="0"/>
              <a:t>2/9/2026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Rotary- Service Above self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C09A70-D6E7-413B-BAC5-8A4F2C9A5071}" type="datetime1">
              <a:rPr lang="en-US" smtClean="0"/>
              <a:t>2/9/2026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Rotary- Service Above self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9B642C-DA40-44C6-B8F3-6FE009232BC8}" type="datetime1">
              <a:rPr lang="en-US" smtClean="0"/>
              <a:t>2/9/2026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Rotary- Service Above self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A0581-8223-4189-8880-0E0B74C8DCCA}" type="datetime1">
              <a:rPr lang="en-US" smtClean="0"/>
              <a:t>2/9/2026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Rotary- Service Above self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04518A-C445-4B7E-A31F-8F8C5CA0F9C7}" type="datetime1">
              <a:rPr lang="en-US" smtClean="0"/>
              <a:t>2/9/2026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Rotary- Service Above self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DF15CC-BA1D-42FA-8906-870FB00E8C2B}" type="datetime1">
              <a:rPr lang="en-US" smtClean="0"/>
              <a:t>2/9/2026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Rotary- Service Above self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B03771-EB38-4D39-BB4B-CF5B137B7BF2}" type="datetime1">
              <a:rPr lang="en-US" smtClean="0"/>
              <a:t>2/9/2026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Rotary- Service Above self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4F1876-8223-473C-806B-A7839308FD45}" type="datetime1">
              <a:rPr lang="en-US" smtClean="0"/>
              <a:t>2/9/2026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Rotary- Service Above self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8F8F8">
            <a:alpha val="30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5BF3B7-F4A3-40B1-9F1A-7C90ABB7C268}" type="datetime1">
              <a:rPr lang="en-US" smtClean="0"/>
              <a:t>2/9/2026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Rotary- Service Above self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0.xml"/><Relationship Id="rId7" Type="http://schemas.microsoft.com/office/2007/relationships/diagramDrawing" Target="../diagrams/drawing10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0.xml"/><Relationship Id="rId5" Type="http://schemas.openxmlformats.org/officeDocument/2006/relationships/diagramQuickStyle" Target="../diagrams/quickStyle10.xml"/><Relationship Id="rId4" Type="http://schemas.openxmlformats.org/officeDocument/2006/relationships/diagramLayout" Target="../diagrams/layout10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1.xml"/><Relationship Id="rId7" Type="http://schemas.microsoft.com/office/2007/relationships/diagramDrawing" Target="../diagrams/drawing11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1.xml"/><Relationship Id="rId5" Type="http://schemas.openxmlformats.org/officeDocument/2006/relationships/diagramQuickStyle" Target="../diagrams/quickStyle11.xml"/><Relationship Id="rId4" Type="http://schemas.openxmlformats.org/officeDocument/2006/relationships/diagramLayout" Target="../diagrams/layout1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2.xml"/><Relationship Id="rId7" Type="http://schemas.microsoft.com/office/2007/relationships/diagramDrawing" Target="../diagrams/drawing12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2.xml"/><Relationship Id="rId5" Type="http://schemas.openxmlformats.org/officeDocument/2006/relationships/diagramQuickStyle" Target="../diagrams/quickStyle12.xml"/><Relationship Id="rId4" Type="http://schemas.openxmlformats.org/officeDocument/2006/relationships/diagramLayout" Target="../diagrams/layout12.xml"/></Relationships>
</file>

<file path=ppt/slides/_rels/slide13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3.xml"/><Relationship Id="rId3" Type="http://schemas.openxmlformats.org/officeDocument/2006/relationships/image" Target="../media/image11.jpeg"/><Relationship Id="rId7" Type="http://schemas.openxmlformats.org/officeDocument/2006/relationships/diagramColors" Target="../diagrams/colors13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3.xml"/><Relationship Id="rId5" Type="http://schemas.openxmlformats.org/officeDocument/2006/relationships/diagramLayout" Target="../diagrams/layout13.xml"/><Relationship Id="rId4" Type="http://schemas.openxmlformats.org/officeDocument/2006/relationships/diagramData" Target="../diagrams/data1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4.xml"/><Relationship Id="rId7" Type="http://schemas.microsoft.com/office/2007/relationships/diagramDrawing" Target="../diagrams/drawing14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4.xml"/><Relationship Id="rId5" Type="http://schemas.openxmlformats.org/officeDocument/2006/relationships/diagramQuickStyle" Target="../diagrams/quickStyle14.xml"/><Relationship Id="rId4" Type="http://schemas.openxmlformats.org/officeDocument/2006/relationships/diagramLayout" Target="../diagrams/layout1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6.xml"/><Relationship Id="rId7" Type="http://schemas.microsoft.com/office/2007/relationships/diagramDrawing" Target="../diagrams/drawing6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6.xml"/><Relationship Id="rId5" Type="http://schemas.openxmlformats.org/officeDocument/2006/relationships/diagramQuickStyle" Target="../diagrams/quickStyle6.xml"/><Relationship Id="rId4" Type="http://schemas.openxmlformats.org/officeDocument/2006/relationships/diagramLayout" Target="../diagrams/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7.xml"/><Relationship Id="rId7" Type="http://schemas.microsoft.com/office/2007/relationships/diagramDrawing" Target="../diagrams/drawing7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7.xml"/><Relationship Id="rId5" Type="http://schemas.openxmlformats.org/officeDocument/2006/relationships/diagramQuickStyle" Target="../diagrams/quickStyle7.xml"/><Relationship Id="rId4" Type="http://schemas.openxmlformats.org/officeDocument/2006/relationships/diagramLayout" Target="../diagrams/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8.xml"/><Relationship Id="rId7" Type="http://schemas.microsoft.com/office/2007/relationships/diagramDrawing" Target="../diagrams/drawing8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8.xml"/><Relationship Id="rId5" Type="http://schemas.openxmlformats.org/officeDocument/2006/relationships/diagramQuickStyle" Target="../diagrams/quickStyle8.xml"/><Relationship Id="rId4" Type="http://schemas.openxmlformats.org/officeDocument/2006/relationships/diagramLayout" Target="../diagrams/layout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9.xml"/><Relationship Id="rId7" Type="http://schemas.microsoft.com/office/2007/relationships/diagramDrawing" Target="../diagrams/drawing9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9.xml"/><Relationship Id="rId5" Type="http://schemas.openxmlformats.org/officeDocument/2006/relationships/diagramQuickStyle" Target="../diagrams/quickStyle9.xml"/><Relationship Id="rId4" Type="http://schemas.openxmlformats.org/officeDocument/2006/relationships/diagramLayout" Target="../diagrams/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Kaaviokuva 5">
            <a:extLst>
              <a:ext uri="{FF2B5EF4-FFF2-40B4-BE49-F238E27FC236}">
                <a16:creationId xmlns:a16="http://schemas.microsoft.com/office/drawing/2014/main" id="{CD8349E0-56C0-41E2-D114-1B734BA2348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569409078"/>
              </p:ext>
            </p:extLst>
          </p:nvPr>
        </p:nvGraphicFramePr>
        <p:xfrm>
          <a:off x="685800" y="2130425"/>
          <a:ext cx="7772400" cy="14700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813391"/>
          </a:xfrm>
        </p:spPr>
        <p:txBody>
          <a:bodyPr/>
          <a:lstStyle/>
          <a:p>
            <a:r>
              <a:rPr lang="fi-FI"/>
              <a:t>Tiivistetty hallintokoulutus</a:t>
            </a:r>
            <a:endParaRPr lang="fi-FI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sz="4800" b="1" dirty="0" err="1"/>
              <a:t>Muistio</a:t>
            </a:r>
            <a:r>
              <a:rPr sz="4800" b="1" dirty="0"/>
              <a:t> – </a:t>
            </a:r>
            <a:r>
              <a:rPr sz="4800" b="1" dirty="0" err="1"/>
              <a:t>mitä</a:t>
            </a:r>
            <a:r>
              <a:rPr sz="4800" b="1" dirty="0"/>
              <a:t> </a:t>
            </a:r>
            <a:r>
              <a:rPr sz="4800" b="1" dirty="0" err="1"/>
              <a:t>siihen</a:t>
            </a:r>
            <a:r>
              <a:rPr sz="4800" b="1" dirty="0"/>
              <a:t> </a:t>
            </a:r>
            <a:r>
              <a:rPr sz="4800" b="1" dirty="0" err="1"/>
              <a:t>kirjataan</a:t>
            </a:r>
            <a:endParaRPr sz="4800" b="1" dirty="0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D3CCFA91-764A-34DF-AD56-3D25BC22962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00310523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5A693DD8-F49E-6F43-C38A-DA9C99D0E2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Rotary- Service Above self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sz="4800" b="1" dirty="0" err="1"/>
              <a:t>Jäsentiedot</a:t>
            </a:r>
            <a:r>
              <a:rPr sz="4800" b="1" dirty="0"/>
              <a:t> </a:t>
            </a:r>
            <a:r>
              <a:rPr sz="4800" b="1" dirty="0" err="1"/>
              <a:t>käytännössä</a:t>
            </a:r>
            <a:endParaRPr sz="4800" b="1" dirty="0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659BEAC4-CA94-DEB8-73B5-92796F0BE172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8C6E50F1-1AA8-851B-B306-1C351893DC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Rotary- Service Above self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sz="4800" b="1" dirty="0" err="1"/>
              <a:t>Viestintä</a:t>
            </a:r>
            <a:r>
              <a:rPr sz="4800" b="1" dirty="0"/>
              <a:t> – </a:t>
            </a:r>
            <a:r>
              <a:rPr sz="4800" b="1" dirty="0" err="1"/>
              <a:t>arjen</a:t>
            </a:r>
            <a:r>
              <a:rPr sz="4800" b="1" dirty="0"/>
              <a:t> </a:t>
            </a:r>
            <a:r>
              <a:rPr sz="4800" b="1" dirty="0" err="1"/>
              <a:t>esimerkki</a:t>
            </a:r>
            <a:endParaRPr sz="4800" b="1" dirty="0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BB839857-0FEE-3E30-08EC-FA9743778C6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24525222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F843A960-E87C-75B9-57F1-B85F39F5DC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Rotary- Service Above self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>
            <a:extLst>
              <a:ext uri="{FF2B5EF4-FFF2-40B4-BE49-F238E27FC236}">
                <a16:creationId xmlns:a16="http://schemas.microsoft.com/office/drawing/2014/main" id="{FC17B4ED-0293-CD98-9BDC-5850F81B5086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schemeClr val="bg2">
                <a:shade val="45000"/>
                <a:satMod val="135000"/>
              </a:schemeClr>
              <a:prstClr val="white"/>
            </a:duotone>
          </a:blip>
          <a:srcRect r="25000"/>
          <a:stretch>
            <a:fillRect/>
          </a:stretch>
        </p:blipFill>
        <p:spPr>
          <a:xfrm>
            <a:off x="20" y="10"/>
            <a:ext cx="9143980" cy="6857990"/>
          </a:xfrm>
          <a:prstGeom prst="rect">
            <a:avLst/>
          </a:prstGeom>
        </p:spPr>
      </p:pic>
      <p:sp>
        <p:nvSpPr>
          <p:cNvPr id="14" name="Rectangle 13">
            <a:extLst>
              <a:ext uri="{FF2B5EF4-FFF2-40B4-BE49-F238E27FC236}">
                <a16:creationId xmlns:a16="http://schemas.microsoft.com/office/drawing/2014/main" id="{B50AB553-2A96-4A92-96F2-93548E0969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10000">
                <a:schemeClr val="bg2">
                  <a:alpha val="68000"/>
                </a:schemeClr>
              </a:gs>
              <a:gs pos="85000">
                <a:schemeClr val="bg2">
                  <a:alpha val="97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</p:spPr>
        <p:txBody>
          <a:bodyPr>
            <a:normAutofit/>
          </a:bodyPr>
          <a:lstStyle/>
          <a:p>
            <a:r>
              <a:rPr lang="fi-FI" b="1" dirty="0"/>
              <a:t>Arkistointi – mitä säilytetään</a:t>
            </a:r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F1A022B2-D392-B15F-2B7D-BBDE83934E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en-US"/>
              <a:t>Rotary- Service Above self</a:t>
            </a:r>
          </a:p>
        </p:txBody>
      </p:sp>
      <p:graphicFrame>
        <p:nvGraphicFramePr>
          <p:cNvPr id="8" name="Content Placeholder 2">
            <a:extLst>
              <a:ext uri="{FF2B5EF4-FFF2-40B4-BE49-F238E27FC236}">
                <a16:creationId xmlns:a16="http://schemas.microsoft.com/office/drawing/2014/main" id="{4F4DC920-D587-23CC-A372-57CF7DB6434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22503035"/>
              </p:ext>
            </p:extLst>
          </p:nvPr>
        </p:nvGraphicFramePr>
        <p:xfrm>
          <a:off x="628650" y="1825625"/>
          <a:ext cx="78867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/>
          </a:bodyPr>
          <a:lstStyle/>
          <a:p>
            <a:r>
              <a:rPr lang="fi-FI" sz="4800" b="1" dirty="0"/>
              <a:t>Yhteistyö presidentin kanssa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459E4895-BEA5-4DF4-5C1D-76857DC0C0EA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0" name="Alatunnisteen paikkamerkki 29">
            <a:extLst>
              <a:ext uri="{FF2B5EF4-FFF2-40B4-BE49-F238E27FC236}">
                <a16:creationId xmlns:a16="http://schemas.microsoft.com/office/drawing/2014/main" id="{6B52BCD2-FFBA-89D1-DCDA-7CF38D3E34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Rotary- Service Above self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sz="4000" b="1" dirty="0" err="1">
                <a:solidFill>
                  <a:schemeClr val="tx2"/>
                </a:solidFill>
              </a:rPr>
              <a:t>Hallinnon</a:t>
            </a:r>
            <a:r>
              <a:rPr sz="4000" b="1" dirty="0">
                <a:solidFill>
                  <a:schemeClr val="tx2"/>
                </a:solidFill>
              </a:rPr>
              <a:t> </a:t>
            </a:r>
            <a:r>
              <a:rPr sz="4000" b="1" dirty="0" err="1">
                <a:solidFill>
                  <a:schemeClr val="tx2"/>
                </a:solidFill>
              </a:rPr>
              <a:t>merkitys</a:t>
            </a:r>
            <a:r>
              <a:rPr sz="4000" b="1" dirty="0">
                <a:solidFill>
                  <a:schemeClr val="tx2"/>
                </a:solidFill>
              </a:rPr>
              <a:t> </a:t>
            </a:r>
            <a:r>
              <a:rPr sz="4000" b="1" dirty="0" err="1">
                <a:solidFill>
                  <a:schemeClr val="tx2"/>
                </a:solidFill>
              </a:rPr>
              <a:t>klubin</a:t>
            </a:r>
            <a:r>
              <a:rPr sz="4000" b="1" dirty="0">
                <a:solidFill>
                  <a:schemeClr val="tx2"/>
                </a:solidFill>
              </a:rPr>
              <a:t> </a:t>
            </a:r>
            <a:r>
              <a:rPr sz="4000" b="1" dirty="0" err="1">
                <a:solidFill>
                  <a:schemeClr val="tx2"/>
                </a:solidFill>
              </a:rPr>
              <a:t>toiminnalle</a:t>
            </a:r>
            <a:endParaRPr sz="4000" b="1" dirty="0">
              <a:solidFill>
                <a:schemeClr val="tx2"/>
              </a:solidFill>
            </a:endParaRPr>
          </a:p>
        </p:txBody>
      </p:sp>
      <p:graphicFrame>
        <p:nvGraphicFramePr>
          <p:cNvPr id="6" name="Content Placeholder 2">
            <a:extLst>
              <a:ext uri="{FF2B5EF4-FFF2-40B4-BE49-F238E27FC236}">
                <a16:creationId xmlns:a16="http://schemas.microsoft.com/office/drawing/2014/main" id="{D36BDD20-073F-484E-7141-6F9F03B06F16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3AA3770C-8CFD-44BF-592F-B1C57C79B1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Rotary- Service Above self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BA88E92-AA04-8C1A-BD21-0198EC0232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Otsikko 11">
            <a:extLst>
              <a:ext uri="{FF2B5EF4-FFF2-40B4-BE49-F238E27FC236}">
                <a16:creationId xmlns:a16="http://schemas.microsoft.com/office/drawing/2014/main" id="{14260CAC-ADAD-78B2-1430-02535EFEB9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sz="4800" b="1" dirty="0">
                <a:solidFill>
                  <a:schemeClr val="tx2"/>
                </a:solidFill>
              </a:rPr>
              <a:t>Sihteerin</a:t>
            </a:r>
            <a:r>
              <a:rPr lang="fi-FI" sz="4800" dirty="0">
                <a:solidFill>
                  <a:schemeClr val="tx2"/>
                </a:solidFill>
              </a:rPr>
              <a:t> </a:t>
            </a:r>
            <a:r>
              <a:rPr lang="fi-FI" sz="4800" b="1" dirty="0">
                <a:solidFill>
                  <a:schemeClr val="tx2"/>
                </a:solidFill>
              </a:rPr>
              <a:t>keskeiset</a:t>
            </a:r>
            <a:r>
              <a:rPr lang="fi-FI" sz="4800" dirty="0">
                <a:solidFill>
                  <a:schemeClr val="tx2"/>
                </a:solidFill>
              </a:rPr>
              <a:t> </a:t>
            </a:r>
            <a:r>
              <a:rPr lang="fi-FI" sz="4800" b="1" dirty="0">
                <a:solidFill>
                  <a:schemeClr val="tx2"/>
                </a:solidFill>
              </a:rPr>
              <a:t>vastuut</a:t>
            </a:r>
          </a:p>
        </p:txBody>
      </p:sp>
      <p:graphicFrame>
        <p:nvGraphicFramePr>
          <p:cNvPr id="6" name="Content Placeholder 2">
            <a:extLst>
              <a:ext uri="{FF2B5EF4-FFF2-40B4-BE49-F238E27FC236}">
                <a16:creationId xmlns:a16="http://schemas.microsoft.com/office/drawing/2014/main" id="{2568F6E3-E547-AF38-5C0A-8F30D829421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41822477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FA8FBC25-CA96-EF51-AD5C-97EA385EF3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/>
          <a:p>
            <a:r>
              <a:rPr lang="en-US"/>
              <a:t>Rotary- Service Above self</a:t>
            </a:r>
          </a:p>
        </p:txBody>
      </p:sp>
    </p:spTree>
    <p:extLst>
      <p:ext uri="{BB962C8B-B14F-4D97-AF65-F5344CB8AC3E}">
        <p14:creationId xmlns:p14="http://schemas.microsoft.com/office/powerpoint/2010/main" val="25489009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545F055-3CE9-333D-7FE4-EB1B1DB1F3C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4C6DC0-7FA9-8833-A3A2-3FAD386C72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20502"/>
            <a:ext cx="8229600" cy="744279"/>
          </a:xfrm>
        </p:spPr>
        <p:txBody>
          <a:bodyPr>
            <a:noAutofit/>
          </a:bodyPr>
          <a:lstStyle/>
          <a:p>
            <a:r>
              <a:rPr lang="fi-FI" sz="4800" b="1" dirty="0">
                <a:solidFill>
                  <a:schemeClr val="tx2"/>
                </a:solidFill>
              </a:rPr>
              <a:t>Kokousprosessi</a:t>
            </a:r>
            <a:endParaRPr sz="4800" b="1" dirty="0">
              <a:solidFill>
                <a:schemeClr val="tx2"/>
              </a:solidFill>
            </a:endParaRPr>
          </a:p>
        </p:txBody>
      </p:sp>
      <p:graphicFrame>
        <p:nvGraphicFramePr>
          <p:cNvPr id="6" name="Content Placeholder 2">
            <a:extLst>
              <a:ext uri="{FF2B5EF4-FFF2-40B4-BE49-F238E27FC236}">
                <a16:creationId xmlns:a16="http://schemas.microsoft.com/office/drawing/2014/main" id="{BF85A0BD-F825-C25C-D7CA-DACE6529C2B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18470438"/>
              </p:ext>
            </p:extLst>
          </p:nvPr>
        </p:nvGraphicFramePr>
        <p:xfrm>
          <a:off x="421030" y="1189487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F64AEA5F-31CC-6675-D0FC-768E7CD538F9}"/>
              </a:ext>
            </a:extLst>
          </p:cNvPr>
          <p:cNvSpPr txBox="1"/>
          <p:nvPr/>
        </p:nvSpPr>
        <p:spPr>
          <a:xfrm>
            <a:off x="5943600" y="6309360"/>
            <a:ext cx="3017520" cy="3429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000" i="1">
                <a:solidFill>
                  <a:srgbClr val="333333"/>
                </a:solidFill>
              </a:defRPr>
            </a:pPr>
            <a:r>
              <a:t>Rotary – Service Above Self</a:t>
            </a:r>
          </a:p>
        </p:txBody>
      </p:sp>
      <p:grpSp>
        <p:nvGrpSpPr>
          <p:cNvPr id="8" name="Ryhmä 7">
            <a:extLst>
              <a:ext uri="{FF2B5EF4-FFF2-40B4-BE49-F238E27FC236}">
                <a16:creationId xmlns:a16="http://schemas.microsoft.com/office/drawing/2014/main" id="{0365BC5C-BC09-DB74-FF0A-7255B0579AB1}"/>
              </a:ext>
            </a:extLst>
          </p:cNvPr>
          <p:cNvGrpSpPr/>
          <p:nvPr/>
        </p:nvGrpSpPr>
        <p:grpSpPr>
          <a:xfrm>
            <a:off x="368595" y="5507665"/>
            <a:ext cx="8318205" cy="1227031"/>
            <a:chOff x="0" y="3480096"/>
            <a:chExt cx="8229600" cy="1031354"/>
          </a:xfrm>
        </p:grpSpPr>
        <p:sp>
          <p:nvSpPr>
            <p:cNvPr id="9" name="Suorakulmio: Pyöristetyt kulmat 8">
              <a:extLst>
                <a:ext uri="{FF2B5EF4-FFF2-40B4-BE49-F238E27FC236}">
                  <a16:creationId xmlns:a16="http://schemas.microsoft.com/office/drawing/2014/main" id="{EB0DE2A7-79F8-00C8-88CF-CA50A1E148EE}"/>
                </a:ext>
              </a:extLst>
            </p:cNvPr>
            <p:cNvSpPr/>
            <p:nvPr/>
          </p:nvSpPr>
          <p:spPr>
            <a:xfrm>
              <a:off x="0" y="3480096"/>
              <a:ext cx="8229600" cy="1031354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fi-FI"/>
            </a:p>
          </p:txBody>
        </p:sp>
        <p:sp>
          <p:nvSpPr>
            <p:cNvPr id="10" name="Suorakulmio: Pyöristetyt kulmat 4">
              <a:extLst>
                <a:ext uri="{FF2B5EF4-FFF2-40B4-BE49-F238E27FC236}">
                  <a16:creationId xmlns:a16="http://schemas.microsoft.com/office/drawing/2014/main" id="{A22119D1-EF87-67EA-5CAA-32823105BBA9}"/>
                </a:ext>
              </a:extLst>
            </p:cNvPr>
            <p:cNvSpPr txBox="1"/>
            <p:nvPr/>
          </p:nvSpPr>
          <p:spPr>
            <a:xfrm>
              <a:off x="50347" y="3530443"/>
              <a:ext cx="8128906" cy="93066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63830" tIns="163830" rIns="163830" bIns="163830" numCol="1" spcCol="1270" anchor="ctr" anchorCtr="0">
              <a:noAutofit/>
            </a:bodyPr>
            <a:lstStyle/>
            <a:p>
              <a:pPr marL="0" lvl="0" indent="0" algn="l" defTabSz="19113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4300" kern="1200" dirty="0"/>
                <a:t> • </a:t>
              </a:r>
              <a:r>
                <a:rPr lang="en-US" sz="4300" kern="1200" dirty="0" err="1"/>
                <a:t>Dokumentointi</a:t>
              </a:r>
              <a:r>
                <a:rPr lang="en-US" sz="4300" kern="1200" dirty="0"/>
                <a:t> </a:t>
              </a:r>
              <a:r>
                <a:rPr lang="en-US" sz="4300" kern="1200" dirty="0" err="1"/>
                <a:t>varmistaa</a:t>
              </a:r>
              <a:r>
                <a:rPr lang="en-US" sz="4300" kern="1200" dirty="0"/>
                <a:t>              </a:t>
              </a:r>
              <a:r>
                <a:rPr lang="en-US" sz="4300" kern="1200" dirty="0" err="1"/>
                <a:t>päätösten</a:t>
              </a:r>
              <a:r>
                <a:rPr lang="en-US" sz="4300" kern="1200" dirty="0"/>
                <a:t> </a:t>
              </a:r>
              <a:r>
                <a:rPr lang="en-US" sz="4300" kern="1200" dirty="0" err="1"/>
                <a:t>toteutumisen</a:t>
              </a:r>
              <a:r>
                <a:rPr lang="en-US" sz="4300" kern="1200" dirty="0"/>
                <a:t> </a:t>
              </a:r>
            </a:p>
          </p:txBody>
        </p:sp>
      </p:grpSp>
      <p:sp>
        <p:nvSpPr>
          <p:cNvPr id="11" name="Alatunnisteen paikkamerkki 10">
            <a:extLst>
              <a:ext uri="{FF2B5EF4-FFF2-40B4-BE49-F238E27FC236}">
                <a16:creationId xmlns:a16="http://schemas.microsoft.com/office/drawing/2014/main" id="{CB96A09F-28D6-40A1-3E29-9E86C5ADC4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Rotary- Service Above self</a:t>
            </a:r>
          </a:p>
        </p:txBody>
      </p:sp>
    </p:spTree>
    <p:extLst>
      <p:ext uri="{BB962C8B-B14F-4D97-AF65-F5344CB8AC3E}">
        <p14:creationId xmlns:p14="http://schemas.microsoft.com/office/powerpoint/2010/main" val="12159387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52E915A-780D-F50D-A458-13F932D53A2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14573F-D288-83EE-E159-EA60B783EC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20502"/>
            <a:ext cx="8229600" cy="744279"/>
          </a:xfrm>
        </p:spPr>
        <p:txBody>
          <a:bodyPr>
            <a:noAutofit/>
          </a:bodyPr>
          <a:lstStyle/>
          <a:p>
            <a:r>
              <a:rPr lang="fi-FI" sz="4800" b="1" dirty="0">
                <a:solidFill>
                  <a:schemeClr val="tx2"/>
                </a:solidFill>
              </a:rPr>
              <a:t>Jäsentietojen ylläpito</a:t>
            </a:r>
            <a:endParaRPr sz="4800" b="1" dirty="0">
              <a:solidFill>
                <a:schemeClr val="tx2"/>
              </a:solidFill>
            </a:endParaRPr>
          </a:p>
        </p:txBody>
      </p:sp>
      <p:graphicFrame>
        <p:nvGraphicFramePr>
          <p:cNvPr id="6" name="Content Placeholder 2">
            <a:extLst>
              <a:ext uri="{FF2B5EF4-FFF2-40B4-BE49-F238E27FC236}">
                <a16:creationId xmlns:a16="http://schemas.microsoft.com/office/drawing/2014/main" id="{6E15595B-1AB7-68E6-888A-4D7045EDEDF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81416813"/>
              </p:ext>
            </p:extLst>
          </p:nvPr>
        </p:nvGraphicFramePr>
        <p:xfrm>
          <a:off x="421030" y="1189487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9A4B1A99-8FEB-7F7A-9B2D-73AED5CF1E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Rotary- Service Above self</a:t>
            </a:r>
          </a:p>
        </p:txBody>
      </p:sp>
    </p:spTree>
    <p:extLst>
      <p:ext uri="{BB962C8B-B14F-4D97-AF65-F5344CB8AC3E}">
        <p14:creationId xmlns:p14="http://schemas.microsoft.com/office/powerpoint/2010/main" val="38016298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9AC70DA-EE11-8963-A867-221ADAC794A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FB1EC6-85F1-CB0C-E09B-9303DDEFDA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20502"/>
            <a:ext cx="8229600" cy="1022048"/>
          </a:xfrm>
        </p:spPr>
        <p:txBody>
          <a:bodyPr>
            <a:noAutofit/>
          </a:bodyPr>
          <a:lstStyle/>
          <a:p>
            <a:r>
              <a:rPr lang="fi-FI" sz="4800" b="1" dirty="0">
                <a:solidFill>
                  <a:schemeClr val="tx2"/>
                </a:solidFill>
              </a:rPr>
              <a:t>Viestinnän ja dokumentoinnin merkitys</a:t>
            </a:r>
            <a:endParaRPr sz="4800" b="1" dirty="0">
              <a:solidFill>
                <a:schemeClr val="tx2"/>
              </a:solidFill>
            </a:endParaRPr>
          </a:p>
        </p:txBody>
      </p:sp>
      <p:graphicFrame>
        <p:nvGraphicFramePr>
          <p:cNvPr id="6" name="Content Placeholder 2">
            <a:extLst>
              <a:ext uri="{FF2B5EF4-FFF2-40B4-BE49-F238E27FC236}">
                <a16:creationId xmlns:a16="http://schemas.microsoft.com/office/drawing/2014/main" id="{B602817E-B500-B5CB-34F1-B24B978C246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70050715"/>
              </p:ext>
            </p:extLst>
          </p:nvPr>
        </p:nvGraphicFramePr>
        <p:xfrm>
          <a:off x="421030" y="1189487"/>
          <a:ext cx="8229600" cy="50411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9" name="Suorakulmio: Pyöristetyt kulmat 8">
            <a:extLst>
              <a:ext uri="{FF2B5EF4-FFF2-40B4-BE49-F238E27FC236}">
                <a16:creationId xmlns:a16="http://schemas.microsoft.com/office/drawing/2014/main" id="{9A3085C2-E3CE-2385-0B56-D7D8E924DB83}"/>
              </a:ext>
            </a:extLst>
          </p:cNvPr>
          <p:cNvSpPr>
            <a:spLocks/>
          </p:cNvSpPr>
          <p:nvPr/>
        </p:nvSpPr>
        <p:spPr>
          <a:xfrm>
            <a:off x="9349563" y="6997624"/>
            <a:ext cx="198474" cy="45719"/>
          </a:xfrm>
          <a:prstGeom prst="roundRect">
            <a:avLst/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i-FI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60BF3F38-25E0-6559-2FAF-D00392D95E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Rotary- Service Above self</a:t>
            </a:r>
          </a:p>
        </p:txBody>
      </p:sp>
    </p:spTree>
    <p:extLst>
      <p:ext uri="{BB962C8B-B14F-4D97-AF65-F5344CB8AC3E}">
        <p14:creationId xmlns:p14="http://schemas.microsoft.com/office/powerpoint/2010/main" val="16967015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BF33D28-1F1A-147A-5185-93F171EA83D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CB8083-795E-1C62-4BDD-85808C2DE5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20502"/>
            <a:ext cx="8229600" cy="744279"/>
          </a:xfrm>
        </p:spPr>
        <p:txBody>
          <a:bodyPr>
            <a:noAutofit/>
          </a:bodyPr>
          <a:lstStyle/>
          <a:p>
            <a:r>
              <a:rPr lang="fi-FI" sz="4800" b="1" dirty="0">
                <a:solidFill>
                  <a:schemeClr val="tx2"/>
                </a:solidFill>
              </a:rPr>
              <a:t>Yhteistyö hallituksessa</a:t>
            </a:r>
            <a:endParaRPr sz="4800" b="1" dirty="0">
              <a:solidFill>
                <a:schemeClr val="tx2"/>
              </a:solidFill>
            </a:endParaRPr>
          </a:p>
        </p:txBody>
      </p:sp>
      <p:graphicFrame>
        <p:nvGraphicFramePr>
          <p:cNvPr id="6" name="Content Placeholder 2">
            <a:extLst>
              <a:ext uri="{FF2B5EF4-FFF2-40B4-BE49-F238E27FC236}">
                <a16:creationId xmlns:a16="http://schemas.microsoft.com/office/drawing/2014/main" id="{6DE9CD39-9A7E-6B6A-03F5-3B4008291B8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6291999"/>
              </p:ext>
            </p:extLst>
          </p:nvPr>
        </p:nvGraphicFramePr>
        <p:xfrm>
          <a:off x="421030" y="1189487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9" name="Suorakulmio: Pyöristetyt kulmat 8">
            <a:extLst>
              <a:ext uri="{FF2B5EF4-FFF2-40B4-BE49-F238E27FC236}">
                <a16:creationId xmlns:a16="http://schemas.microsoft.com/office/drawing/2014/main" id="{B1E6F683-E65A-50E7-70E5-E11A32F12D0C}"/>
              </a:ext>
            </a:extLst>
          </p:cNvPr>
          <p:cNvSpPr>
            <a:spLocks/>
          </p:cNvSpPr>
          <p:nvPr/>
        </p:nvSpPr>
        <p:spPr>
          <a:xfrm>
            <a:off x="9349563" y="6997624"/>
            <a:ext cx="198474" cy="45719"/>
          </a:xfrm>
          <a:prstGeom prst="roundRect">
            <a:avLst/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i-FI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A111BF0B-2D91-189B-8BA6-8D1514D9CC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Rotary- Service Above self</a:t>
            </a:r>
          </a:p>
        </p:txBody>
      </p:sp>
    </p:spTree>
    <p:extLst>
      <p:ext uri="{BB962C8B-B14F-4D97-AF65-F5344CB8AC3E}">
        <p14:creationId xmlns:p14="http://schemas.microsoft.com/office/powerpoint/2010/main" val="20034320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927A45E-994B-0E5F-9DD6-A8AD041D315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0995D7-A9B8-4191-F29C-E8F6B63A19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20502"/>
            <a:ext cx="8229600" cy="744279"/>
          </a:xfrm>
        </p:spPr>
        <p:txBody>
          <a:bodyPr>
            <a:noAutofit/>
          </a:bodyPr>
          <a:lstStyle/>
          <a:p>
            <a:r>
              <a:rPr lang="fi-FI" sz="4800" b="1" dirty="0"/>
              <a:t>Yhteenveto ja tarkastuslista</a:t>
            </a:r>
            <a:endParaRPr sz="4800" b="1" dirty="0"/>
          </a:p>
        </p:txBody>
      </p:sp>
      <p:graphicFrame>
        <p:nvGraphicFramePr>
          <p:cNvPr id="6" name="Content Placeholder 2">
            <a:extLst>
              <a:ext uri="{FF2B5EF4-FFF2-40B4-BE49-F238E27FC236}">
                <a16:creationId xmlns:a16="http://schemas.microsoft.com/office/drawing/2014/main" id="{DBBB3F84-4FCC-BCF8-4FC4-FBE5E11CBB7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47101995"/>
              </p:ext>
            </p:extLst>
          </p:nvPr>
        </p:nvGraphicFramePr>
        <p:xfrm>
          <a:off x="421030" y="1189487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9" name="Suorakulmio: Pyöristetyt kulmat 8">
            <a:extLst>
              <a:ext uri="{FF2B5EF4-FFF2-40B4-BE49-F238E27FC236}">
                <a16:creationId xmlns:a16="http://schemas.microsoft.com/office/drawing/2014/main" id="{129327CD-16D7-D48D-AE11-183550D6BEB0}"/>
              </a:ext>
            </a:extLst>
          </p:cNvPr>
          <p:cNvSpPr>
            <a:spLocks/>
          </p:cNvSpPr>
          <p:nvPr/>
        </p:nvSpPr>
        <p:spPr>
          <a:xfrm>
            <a:off x="9349563" y="6997624"/>
            <a:ext cx="198474" cy="45719"/>
          </a:xfrm>
          <a:prstGeom prst="roundRect">
            <a:avLst/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i-FI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BFA3AE36-5600-3DDA-C03E-E50A0BB3F9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Rotary- Service Above self</a:t>
            </a:r>
          </a:p>
        </p:txBody>
      </p:sp>
    </p:spTree>
    <p:extLst>
      <p:ext uri="{BB962C8B-B14F-4D97-AF65-F5344CB8AC3E}">
        <p14:creationId xmlns:p14="http://schemas.microsoft.com/office/powerpoint/2010/main" val="352611759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sz="4800" b="1" dirty="0" err="1">
                <a:solidFill>
                  <a:schemeClr val="tx2"/>
                </a:solidFill>
              </a:rPr>
              <a:t>Kokoukset</a:t>
            </a:r>
            <a:r>
              <a:rPr sz="4800" b="1" dirty="0">
                <a:solidFill>
                  <a:schemeClr val="tx2"/>
                </a:solidFill>
              </a:rPr>
              <a:t> – </a:t>
            </a:r>
            <a:r>
              <a:rPr sz="4800" b="1" dirty="0" err="1">
                <a:solidFill>
                  <a:schemeClr val="tx2"/>
                </a:solidFill>
              </a:rPr>
              <a:t>konkreettinen</a:t>
            </a:r>
            <a:r>
              <a:rPr sz="4800" b="1" dirty="0">
                <a:solidFill>
                  <a:schemeClr val="tx2"/>
                </a:solidFill>
              </a:rPr>
              <a:t> </a:t>
            </a:r>
            <a:r>
              <a:rPr sz="4800" b="1" dirty="0" err="1">
                <a:solidFill>
                  <a:schemeClr val="tx2"/>
                </a:solidFill>
              </a:rPr>
              <a:t>esimerkki</a:t>
            </a:r>
            <a:endParaRPr sz="4800" b="1" dirty="0">
              <a:solidFill>
                <a:schemeClr val="tx2"/>
              </a:solidFill>
            </a:endParaRP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96382668-B260-A51D-EE6F-FD314089B281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3FBFF80D-8943-EAA9-4246-21F9B555B2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Rotary- Service Above self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89</TotalTime>
  <Words>535</Words>
  <Application>Microsoft Office PowerPoint</Application>
  <PresentationFormat>Näytössä katseltava diaesitys (4:3)</PresentationFormat>
  <Paragraphs>100</Paragraphs>
  <Slides>14</Slides>
  <Notes>14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14</vt:i4>
      </vt:variant>
    </vt:vector>
  </HeadingPairs>
  <TitlesOfParts>
    <vt:vector size="18" baseType="lpstr">
      <vt:lpstr>Arial</vt:lpstr>
      <vt:lpstr>Calibri</vt:lpstr>
      <vt:lpstr>Wingdings</vt:lpstr>
      <vt:lpstr>Office Theme</vt:lpstr>
      <vt:lpstr>PowerPoint-esitys</vt:lpstr>
      <vt:lpstr>Hallinnon merkitys klubin toiminnalle</vt:lpstr>
      <vt:lpstr>Sihteerin keskeiset vastuut</vt:lpstr>
      <vt:lpstr>Kokousprosessi</vt:lpstr>
      <vt:lpstr>Jäsentietojen ylläpito</vt:lpstr>
      <vt:lpstr>Viestinnän ja dokumentoinnin merkitys</vt:lpstr>
      <vt:lpstr>Yhteistyö hallituksessa</vt:lpstr>
      <vt:lpstr>Yhteenveto ja tarkastuslista</vt:lpstr>
      <vt:lpstr>Kokoukset – konkreettinen esimerkki</vt:lpstr>
      <vt:lpstr>Muistio – mitä siihen kirjataan</vt:lpstr>
      <vt:lpstr>Jäsentiedot käytännössä</vt:lpstr>
      <vt:lpstr>Viestintä – arjen esimerkki</vt:lpstr>
      <vt:lpstr>Arkistointi – mitä säilytetään</vt:lpstr>
      <vt:lpstr>Yhteistyö presidentin kanssa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Jarmo Ruti</cp:lastModifiedBy>
  <cp:revision>3</cp:revision>
  <dcterms:created xsi:type="dcterms:W3CDTF">2013-01-27T09:14:16Z</dcterms:created>
  <dcterms:modified xsi:type="dcterms:W3CDTF">2026-02-09T14:06:45Z</dcterms:modified>
  <cp:category/>
</cp:coreProperties>
</file>