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4660"/>
  </p:normalViewPr>
  <p:slideViewPr>
    <p:cSldViewPr snapToGrid="0" snapToObjects="1">
      <p:cViewPr>
        <p:scale>
          <a:sx n="196" d="100"/>
          <a:sy n="196" d="100"/>
        </p:scale>
        <p:origin x="-1896" y="-23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smo Siira" userId="fa34a2fcfac5b50e" providerId="LiveId" clId="{BB2EB082-661E-47F0-AC35-AA103173652D}"/>
    <pc:docChg chg="modSld">
      <pc:chgData name="Osmo Siira" userId="fa34a2fcfac5b50e" providerId="LiveId" clId="{BB2EB082-661E-47F0-AC35-AA103173652D}" dt="2026-03-21T13:07:24.950" v="1" actId="1037"/>
      <pc:docMkLst>
        <pc:docMk/>
      </pc:docMkLst>
      <pc:sldChg chg="modSp mod">
        <pc:chgData name="Osmo Siira" userId="fa34a2fcfac5b50e" providerId="LiveId" clId="{BB2EB082-661E-47F0-AC35-AA103173652D}" dt="2026-03-21T13:07:24.950" v="1" actId="1037"/>
        <pc:sldMkLst>
          <pc:docMk/>
          <pc:sldMk cId="0" sldId="256"/>
        </pc:sldMkLst>
        <pc:spChg chg="mod">
          <ac:chgData name="Osmo Siira" userId="fa34a2fcfac5b50e" providerId="LiveId" clId="{BB2EB082-661E-47F0-AC35-AA103173652D}" dt="2026-03-21T13:07:24.950" v="1" actId="1037"/>
          <ac:spMkLst>
            <pc:docMk/>
            <pc:sldMk cId="0" sldId="256"/>
            <ac:spMk id="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6381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 err="1"/>
              <a:t>Tämä</a:t>
            </a:r>
            <a:r>
              <a:rPr dirty="0"/>
              <a:t> </a:t>
            </a:r>
            <a:r>
              <a:rPr dirty="0" err="1"/>
              <a:t>dia</a:t>
            </a:r>
            <a:r>
              <a:rPr dirty="0"/>
              <a:t> </a:t>
            </a:r>
            <a:r>
              <a:rPr dirty="0" err="1"/>
              <a:t>luo</a:t>
            </a:r>
            <a:r>
              <a:rPr dirty="0"/>
              <a:t> </a:t>
            </a:r>
            <a:r>
              <a:rPr dirty="0" err="1"/>
              <a:t>koko</a:t>
            </a:r>
            <a:r>
              <a:rPr dirty="0"/>
              <a:t> </a:t>
            </a:r>
            <a:r>
              <a:rPr dirty="0" err="1"/>
              <a:t>koulutuksen</a:t>
            </a:r>
            <a:r>
              <a:rPr dirty="0"/>
              <a:t> </a:t>
            </a:r>
            <a:r>
              <a:rPr dirty="0" err="1"/>
              <a:t>perustan</a:t>
            </a:r>
            <a:r>
              <a:rPr dirty="0"/>
              <a:t>. </a:t>
            </a:r>
          </a:p>
          <a:p>
            <a:r>
              <a:rPr dirty="0" err="1"/>
              <a:t>Rotaryn</a:t>
            </a:r>
            <a:r>
              <a:rPr dirty="0"/>
              <a:t> </a:t>
            </a:r>
            <a:r>
              <a:rPr dirty="0" err="1"/>
              <a:t>visio</a:t>
            </a:r>
            <a:r>
              <a:rPr dirty="0"/>
              <a:t> </a:t>
            </a:r>
            <a:r>
              <a:rPr dirty="0" err="1"/>
              <a:t>kertoo</a:t>
            </a:r>
            <a:r>
              <a:rPr dirty="0"/>
              <a:t>, </a:t>
            </a:r>
            <a:r>
              <a:rPr dirty="0" err="1"/>
              <a:t>miksi</a:t>
            </a:r>
            <a:r>
              <a:rPr dirty="0"/>
              <a:t> </a:t>
            </a:r>
            <a:r>
              <a:rPr dirty="0" err="1"/>
              <a:t>olemme</a:t>
            </a:r>
            <a:r>
              <a:rPr dirty="0"/>
              <a:t> </a:t>
            </a:r>
            <a:r>
              <a:rPr dirty="0" err="1"/>
              <a:t>olemassa</a:t>
            </a:r>
            <a:r>
              <a:rPr dirty="0"/>
              <a:t>. </a:t>
            </a:r>
            <a:r>
              <a:rPr dirty="0" err="1"/>
              <a:t>Klubimme</a:t>
            </a:r>
            <a:r>
              <a:rPr dirty="0"/>
              <a:t> </a:t>
            </a:r>
            <a:r>
              <a:rPr dirty="0" err="1"/>
              <a:t>ei</a:t>
            </a:r>
            <a:r>
              <a:rPr dirty="0"/>
              <a:t> ole </a:t>
            </a:r>
            <a:r>
              <a:rPr dirty="0" err="1"/>
              <a:t>irrallinen</a:t>
            </a:r>
            <a:r>
              <a:rPr dirty="0"/>
              <a:t> </a:t>
            </a:r>
            <a:r>
              <a:rPr dirty="0" err="1"/>
              <a:t>toimija</a:t>
            </a:r>
            <a:r>
              <a:rPr dirty="0"/>
              <a:t>, </a:t>
            </a:r>
            <a:r>
              <a:rPr dirty="0" err="1"/>
              <a:t>vaan</a:t>
            </a:r>
            <a:r>
              <a:rPr dirty="0"/>
              <a:t> </a:t>
            </a:r>
            <a:r>
              <a:rPr dirty="0" err="1"/>
              <a:t>osa</a:t>
            </a:r>
            <a:r>
              <a:rPr dirty="0"/>
              <a:t> </a:t>
            </a:r>
            <a:r>
              <a:rPr dirty="0" err="1"/>
              <a:t>maailmanlaajuista</a:t>
            </a:r>
            <a:r>
              <a:rPr dirty="0"/>
              <a:t> Rotary-</a:t>
            </a:r>
            <a:r>
              <a:rPr dirty="0" err="1"/>
              <a:t>yhteisöä</a:t>
            </a:r>
            <a:r>
              <a:rPr dirty="0"/>
              <a:t>.</a:t>
            </a:r>
          </a:p>
          <a:p>
            <a:r>
              <a:rPr dirty="0" err="1"/>
              <a:t>Presidentin</a:t>
            </a:r>
            <a:r>
              <a:rPr dirty="0"/>
              <a:t> </a:t>
            </a:r>
            <a:r>
              <a:rPr dirty="0" err="1"/>
              <a:t>tehtävänä</a:t>
            </a:r>
            <a:r>
              <a:rPr dirty="0"/>
              <a:t> on </a:t>
            </a:r>
            <a:r>
              <a:rPr dirty="0" err="1"/>
              <a:t>varmistaa</a:t>
            </a:r>
            <a:r>
              <a:rPr dirty="0"/>
              <a:t>, </a:t>
            </a:r>
            <a:r>
              <a:rPr dirty="0" err="1"/>
              <a:t>että</a:t>
            </a:r>
            <a:r>
              <a:rPr dirty="0"/>
              <a:t> </a:t>
            </a:r>
            <a:r>
              <a:rPr dirty="0" err="1"/>
              <a:t>klubin</a:t>
            </a:r>
            <a:r>
              <a:rPr dirty="0"/>
              <a:t> </a:t>
            </a:r>
            <a:r>
              <a:rPr dirty="0" err="1"/>
              <a:t>toiminta</a:t>
            </a:r>
            <a:r>
              <a:rPr dirty="0"/>
              <a:t> </a:t>
            </a:r>
            <a:r>
              <a:rPr dirty="0" err="1"/>
              <a:t>heijastaa</a:t>
            </a:r>
            <a:r>
              <a:rPr dirty="0"/>
              <a:t> </a:t>
            </a:r>
            <a:r>
              <a:rPr dirty="0" err="1"/>
              <a:t>tätä</a:t>
            </a:r>
            <a:r>
              <a:rPr dirty="0"/>
              <a:t> </a:t>
            </a:r>
            <a:r>
              <a:rPr dirty="0" err="1"/>
              <a:t>visiota</a:t>
            </a:r>
            <a:r>
              <a:rPr dirty="0"/>
              <a:t> </a:t>
            </a:r>
            <a:r>
              <a:rPr dirty="0" err="1"/>
              <a:t>arjen</a:t>
            </a:r>
            <a:r>
              <a:rPr dirty="0"/>
              <a:t> </a:t>
            </a:r>
            <a:r>
              <a:rPr dirty="0" err="1"/>
              <a:t>teoissa</a:t>
            </a:r>
            <a:r>
              <a:rPr dirty="0"/>
              <a:t> – </a:t>
            </a:r>
            <a:r>
              <a:rPr dirty="0" err="1"/>
              <a:t>paikallisesti</a:t>
            </a:r>
            <a:r>
              <a:rPr dirty="0"/>
              <a:t>, </a:t>
            </a:r>
            <a:r>
              <a:rPr dirty="0" err="1"/>
              <a:t>mutta</a:t>
            </a:r>
            <a:r>
              <a:rPr dirty="0"/>
              <a:t> </a:t>
            </a:r>
            <a:r>
              <a:rPr dirty="0" err="1"/>
              <a:t>aina</a:t>
            </a:r>
            <a:r>
              <a:rPr dirty="0"/>
              <a:t> </a:t>
            </a:r>
            <a:r>
              <a:rPr dirty="0" err="1"/>
              <a:t>osana</a:t>
            </a:r>
            <a:r>
              <a:rPr dirty="0"/>
              <a:t> </a:t>
            </a:r>
            <a:r>
              <a:rPr dirty="0" err="1"/>
              <a:t>suurempaa</a:t>
            </a:r>
            <a:r>
              <a:rPr dirty="0"/>
              <a:t> </a:t>
            </a:r>
            <a:r>
              <a:rPr dirty="0" err="1"/>
              <a:t>kokonaisuutta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Rotarysäätiö on Rotaryn vaikuttavuuden moottori.</a:t>
            </a:r>
          </a:p>
          <a:p>
            <a:r>
              <a:t>Presidentin tehtävä on liittää säätiötuki osaksi klubin kokonaisstrategiaa, ei erilliseksi asiaksi.</a:t>
            </a:r>
          </a:p>
          <a:p>
            <a:r>
              <a:t>PELSissä korostetaan esimerkillä johtamista myös säätiöasioissa.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Presidentin ei tarvitse selvitä yksin.</a:t>
            </a:r>
          </a:p>
          <a:p>
            <a:r>
              <a:t>Piiri on olemassa tukemassa klubeja ja presidenttejä.</a:t>
            </a:r>
          </a:p>
          <a:p>
            <a:r>
              <a:t>Hyvä presidentti osaa kysyä, hyödyntää koulutuksia ja käyttää verkostoja.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Tämä esimerkkidia kokoaa aiemmat teemat yhteen.</a:t>
            </a:r>
          </a:p>
          <a:p>
            <a:r>
              <a:t>Hyvin johdettu klubi on suunnitelmallinen, avoin ja kehittyvä.</a:t>
            </a:r>
          </a:p>
          <a:p>
            <a:r>
              <a:t>Presidentin johtamistavalla on suora vaikutus klubin elinvoimaan.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Tämä viimeinen dia toimii presidentin henkilökohtaisena muistilistana.</a:t>
            </a:r>
          </a:p>
          <a:p>
            <a:r>
              <a:t>PELS-koulutuksen ydinviesti on selkeä: presidentti vastaa klubin strategisesta ja toiminnallisesta johtamisesta.</a:t>
            </a:r>
          </a:p>
          <a:p>
            <a:r>
              <a:t>Kun perusasiat ovat kunnossa, myös klubin toiminta on vaikuttavaa ja mielekästä.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Presidentti on klubin arvojohtaja.</a:t>
            </a:r>
          </a:p>
          <a:p>
            <a:r>
              <a:t>Arvot eivät ole koristeita säännöissä, vaan ne näkyvät päätöksenteossa, ilmapiirissä ja tavassa kohdata ihmiset.</a:t>
            </a:r>
          </a:p>
          <a:p>
            <a:r>
              <a:t>PELS-näkökulmasta presidentin tärkeä tehtävä on puuttua epäselvyyksiin ajoissa ja varmistaa, että toiminta pysyy Rotaryn arvojen mukaisena.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Tällä dialla konkretisoidaan arvot.</a:t>
            </a:r>
          </a:p>
          <a:p>
            <a:r>
              <a:t>Koulutuksessa kannattaa nostaa esiin yksi oma esimerkki klubin toiminnasta.</a:t>
            </a:r>
          </a:p>
          <a:p>
            <a:r>
              <a:t>PELS-koulutuksessa painotetaan, että arvot muuttuvat merkityksellisiksi vasta silloin, kun ne näkyvät teoissa ja toimintatavoissa.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Vaikuttavuus on Rotaryn toiminnan ytimessä.</a:t>
            </a:r>
          </a:p>
          <a:p>
            <a:r>
              <a:t>PELS-koulutuksessa korostetaan, että hyvä tekeminen ei yksin riitä – on ymmärrettävä, mitä muutosta toiminnalla saadaan aikaan.</a:t>
            </a:r>
          </a:p>
          <a:p>
            <a:r>
              <a:t>Presidentin vastuulla on ohjata klubia arvioimaan hankkeita vaikuttavuuden näkökulmasta.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Strateginen suunta auttaa klubia keskittymään olennaiseen.</a:t>
            </a:r>
          </a:p>
          <a:p>
            <a:r>
              <a:t>Kaikkea ei tarvitse eikä kannata tehdä.</a:t>
            </a:r>
          </a:p>
          <a:p>
            <a:r>
              <a:t>Presidentti varmistaa, että klubin projektit, jäsenkehitys ja resurssit tukevat Rotaryn yhteistä strategiaa.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Presidentti toimii sillanrakentajana paikallisen ja globaalin välillä.</a:t>
            </a:r>
          </a:p>
          <a:p>
            <a:r>
              <a:t>Tämä tarkoittaa, että presidentti sanoittaa jäsenille, miten paikallinen toiminta liittyy Rotaryn kansainvälisiin tavoitteisiin.</a:t>
            </a:r>
          </a:p>
          <a:p>
            <a:r>
              <a:t>PELSissä tätä pidetään keskeisenä johtamistaitona.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Tehokas klubi ei synny sattumalta.</a:t>
            </a:r>
          </a:p>
          <a:p>
            <a:r>
              <a:t>Presidentti vastaa kokonaisuuden toimivuudesta, mutta ei tee kaikkea itse.</a:t>
            </a:r>
          </a:p>
          <a:p>
            <a:r>
              <a:t>Hän huolehtii, että oikeat ihmiset tekevät oikeita asioita oikeaan aikaan.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Presidenttivuosi on prosessi.</a:t>
            </a:r>
          </a:p>
          <a:p>
            <a:r>
              <a:t>PELS-koulutuksessa korostetaan suunnitelmallisuutta ja jatkuvuutta.</a:t>
            </a:r>
          </a:p>
          <a:p>
            <a:r>
              <a:t>Presidentin tehtävä on johtaa rytmiä, ei yksittäisiä tapahtumia.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Hallitus on presidentin tärkein työväline.</a:t>
            </a:r>
          </a:p>
          <a:p>
            <a:r>
              <a:t>Hyvin toimiva hallitus mahdollistaa jäsenkehityksen ja vaikuttavan toiminnan.</a:t>
            </a:r>
          </a:p>
          <a:p>
            <a:r>
              <a:t>Presidentti seuraa, että sovitut asiat myös toteutuvat.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914400" y="1188720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Rotary-klubipresidentin koulutus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Strateginen ja toiminnallinen johtaminen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  <p:sp>
        <p:nvSpPr>
          <p:cNvPr id="8" name="Oval 7"/>
          <p:cNvSpPr/>
          <p:nvPr/>
        </p:nvSpPr>
        <p:spPr>
          <a:xfrm>
            <a:off x="274320" y="1280160"/>
            <a:ext cx="457200" cy="457200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83535" y="1170432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Hallituksen ja jäsenkehityksen johtaminen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Presidentti: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Johtaa hallitusta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Jakaa vastuut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Seuraa tavoitteita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Jäsenkehitys on klubin elinvoiman perusta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18977" y="1197864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Rotarysäätiö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Mahdollistaa: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Globaalit hankkeet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PolioPlus-ohjelman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Apurahat ja koulutuksen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Presidentti innostaa klubia tukemaan säätiötä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98475" y="1170432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Piirin tuki presidentille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Piiri tarjoaa: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Koulutusta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Neuvontaa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Verkostoja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Presidentin tehtävä on hyödyntää tuki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55182" y="1197864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Yhteenveto ja tarkistuslista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☐ Tavoitteet asetettu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☐ Vastuut jaettu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☐ Projektit käynnissä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☐ Jäsenkehitys aktiivista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☐ Säätiötuki huomioitu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Presidentti vastaa klubin strategisesta ja toiminnallisesta johtamisesta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914400" y="1188720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Rotaryn visio ja klubin tehtävä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Visio: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Maailma, jossa ihmiset yhdistyvät luodakseen pysyvää, myönteistä muutosta.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Missio: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Koota ammattilaiset ja vapaaehtoiset palvelemaan yhteisöjä, edistämään rauhaa ja parantamaan elinoloja paikallisesti ja globaalisti.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Visio toteutuu: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Palvelu yli itsekkyyden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Paikallinen toiminta + globaali vaikuttavuus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Osaaminen yhteiseksi hyväksi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Nuoret mukaan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  <p:sp>
        <p:nvSpPr>
          <p:cNvPr id="8" name="Oval 7"/>
          <p:cNvSpPr/>
          <p:nvPr/>
        </p:nvSpPr>
        <p:spPr>
          <a:xfrm>
            <a:off x="274320" y="1280160"/>
            <a:ext cx="457200" cy="457200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74320" y="1417003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Presidentti ja Rotaryn arvot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Presidentti vastaa siitä, että klubin toiminta perustuu Rotaryn arvoihin: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Palvelu yli itsekkyyden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Eettisyys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Ystävyys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Monimuotoisuus ja osallisuus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Vaikuttavuus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90623" y="1234440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Rotaryn arvot käytännössä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- Palvelu: auttamishankkeet ja vapaaehtoistyö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Eettisyys: avoin päätöksenteko ja 4-kohta-koe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Ystävyys: yhdessä tekeminen ja verkostot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Monimuotoisuus: eri-ikäiset ja eri taustat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Vaikuttavuus: mitattavat ja kestävät tulokset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26065" y="1271016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Vaikuttavuus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Vaikuttavuus tarkoittaa todellista ja pysyvää muutosta.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Mittaaminen: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Ennen–jälkeen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Numerot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Kokemukset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Kestävyys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Panokset → Toiminta → Tulokset → Vaikutus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0242" y="1271016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Rotaryn strateginen suunta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rPr dirty="0" err="1"/>
              <a:t>Strateginen</a:t>
            </a:r>
            <a:r>
              <a:rPr dirty="0"/>
              <a:t> </a:t>
            </a:r>
            <a:r>
              <a:rPr dirty="0" err="1"/>
              <a:t>suunta</a:t>
            </a:r>
            <a:r>
              <a:rPr dirty="0"/>
              <a:t> </a:t>
            </a:r>
            <a:r>
              <a:rPr dirty="0" err="1"/>
              <a:t>ohjaa</a:t>
            </a:r>
            <a:r>
              <a:rPr dirty="0"/>
              <a:t> </a:t>
            </a:r>
            <a:r>
              <a:rPr dirty="0" err="1"/>
              <a:t>kaikkea</a:t>
            </a:r>
            <a:r>
              <a:rPr dirty="0"/>
              <a:t> </a:t>
            </a:r>
            <a:r>
              <a:rPr dirty="0" err="1"/>
              <a:t>toimintaa</a:t>
            </a:r>
            <a:r>
              <a:rPr dirty="0"/>
              <a:t>.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 dirty="0"/>
          </a:p>
          <a:p>
            <a:pPr>
              <a:defRPr sz="1800">
                <a:solidFill>
                  <a:srgbClr val="282828"/>
                </a:solidFill>
              </a:defRPr>
            </a:pPr>
            <a:r>
              <a:rPr dirty="0" err="1"/>
              <a:t>Painopisteet</a:t>
            </a:r>
            <a:r>
              <a:rPr dirty="0"/>
              <a:t>: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rPr dirty="0"/>
              <a:t>- </a:t>
            </a:r>
            <a:r>
              <a:rPr dirty="0" err="1"/>
              <a:t>Lisää</a:t>
            </a:r>
            <a:r>
              <a:rPr dirty="0"/>
              <a:t> </a:t>
            </a:r>
            <a:r>
              <a:rPr dirty="0" err="1"/>
              <a:t>vaikuttavuutta</a:t>
            </a:r>
            <a:endParaRPr dirty="0"/>
          </a:p>
          <a:p>
            <a:pPr>
              <a:defRPr sz="1800">
                <a:solidFill>
                  <a:srgbClr val="282828"/>
                </a:solidFill>
              </a:defRPr>
            </a:pPr>
            <a:r>
              <a:rPr dirty="0"/>
              <a:t>- </a:t>
            </a:r>
            <a:r>
              <a:rPr dirty="0" err="1"/>
              <a:t>Laajenna</a:t>
            </a:r>
            <a:r>
              <a:rPr dirty="0"/>
              <a:t> </a:t>
            </a:r>
            <a:r>
              <a:rPr dirty="0" err="1"/>
              <a:t>tavoittavuutta</a:t>
            </a:r>
            <a:endParaRPr dirty="0"/>
          </a:p>
          <a:p>
            <a:pPr>
              <a:defRPr sz="1800">
                <a:solidFill>
                  <a:srgbClr val="282828"/>
                </a:solidFill>
              </a:defRPr>
            </a:pPr>
            <a:r>
              <a:rPr dirty="0"/>
              <a:t>- </a:t>
            </a:r>
            <a:r>
              <a:rPr dirty="0" err="1"/>
              <a:t>Paranna</a:t>
            </a:r>
            <a:r>
              <a:rPr dirty="0"/>
              <a:t> </a:t>
            </a:r>
            <a:r>
              <a:rPr dirty="0" err="1"/>
              <a:t>osallistumista</a:t>
            </a:r>
            <a:endParaRPr dirty="0"/>
          </a:p>
          <a:p>
            <a:pPr>
              <a:defRPr sz="1800">
                <a:solidFill>
                  <a:srgbClr val="282828"/>
                </a:solidFill>
              </a:defRPr>
            </a:pPr>
            <a:r>
              <a:rPr dirty="0"/>
              <a:t>- </a:t>
            </a:r>
            <a:r>
              <a:rPr dirty="0" err="1"/>
              <a:t>Kasvata</a:t>
            </a:r>
            <a:r>
              <a:rPr dirty="0"/>
              <a:t> </a:t>
            </a:r>
            <a:r>
              <a:rPr dirty="0" err="1"/>
              <a:t>sopeutumiskykyä</a:t>
            </a:r>
            <a:endParaRPr dirty="0"/>
          </a:p>
          <a:p>
            <a:pPr>
              <a:defRPr sz="1800">
                <a:solidFill>
                  <a:srgbClr val="282828"/>
                </a:solidFill>
              </a:defRPr>
            </a:pPr>
            <a:endParaRPr dirty="0"/>
          </a:p>
          <a:p>
            <a:pPr>
              <a:defRPr sz="1800">
                <a:solidFill>
                  <a:srgbClr val="282828"/>
                </a:solidFill>
              </a:defRPr>
            </a:pPr>
            <a:r>
              <a:rPr dirty="0" err="1"/>
              <a:t>Paikalliset</a:t>
            </a:r>
            <a:r>
              <a:rPr dirty="0"/>
              <a:t> </a:t>
            </a:r>
            <a:r>
              <a:rPr dirty="0" err="1"/>
              <a:t>teot</a:t>
            </a:r>
            <a:r>
              <a:rPr dirty="0"/>
              <a:t> – </a:t>
            </a:r>
            <a:r>
              <a:rPr dirty="0" err="1"/>
              <a:t>globaali</a:t>
            </a:r>
            <a:r>
              <a:rPr dirty="0"/>
              <a:t> </a:t>
            </a:r>
            <a:r>
              <a:rPr dirty="0" err="1"/>
              <a:t>vaikutus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41767" y="1188720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Presidentti yhdistää paikallisen ja globaalin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- Paikallinen hanke → globaali tavoite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Klubin toiminta → Rotaryn teema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Varainhankinta → PolioPlus / Global Grant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Jäsenet → osa maailmanlaajuista verkostoa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48093" y="1271016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Tehokkaan klubin tunnusmerkit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- Jäsenkehitys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Vaikuttavat projektit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Hyvä klubihenki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Toimiva hallinto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- Rotarysäätiön tukeminen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Presidentti vastaa kokonaisuuden toimivuudesta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41005" y="1234440"/>
            <a:ext cx="10789920" cy="4389120"/>
          </a:xfrm>
          <a:prstGeom prst="round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03399"/>
                </a:solidFill>
              </a:defRPr>
            </a:pPr>
            <a:r>
              <a:t>Presidentin vuosikello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82828"/>
                </a:solidFill>
              </a:defRPr>
            </a:pPr>
            <a:r>
              <a:t>Heinä–syyskuu: käynnistys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Loka–joulukuu: toteutus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Tammi–maaliskuu: arviointi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r>
              <a:t>Huhti–kesäkuu: luovutus</a:t>
            </a:r>
          </a:p>
          <a:p>
            <a:pPr>
              <a:defRPr sz="1800">
                <a:solidFill>
                  <a:srgbClr val="282828"/>
                </a:solidFill>
              </a:defRPr>
            </a:pPr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Presidentti johtaa vuoden rytmiä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88952" cy="7315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36576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82828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0" y="6355080"/>
            <a:ext cx="4114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800" b="1">
                <a:solidFill>
                  <a:srgbClr val="282828"/>
                </a:solidFill>
              </a:defRPr>
            </a:pPr>
            <a:r>
              <a:t>Rotary – Service Above Self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801</Words>
  <Application>Microsoft Office PowerPoint</Application>
  <PresentationFormat>Näytössä katseltava diaesitys (4:3)</PresentationFormat>
  <Paragraphs>149</Paragraphs>
  <Slides>13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Rotary-klubipresidentin koulutus</vt:lpstr>
      <vt:lpstr>Rotaryn visio ja klubin tehtävä</vt:lpstr>
      <vt:lpstr>Presidentti ja Rotaryn arvot</vt:lpstr>
      <vt:lpstr>Rotaryn arvot käytännössä</vt:lpstr>
      <vt:lpstr>Vaikuttavuus</vt:lpstr>
      <vt:lpstr>Rotaryn strateginen suunta</vt:lpstr>
      <vt:lpstr>Presidentti yhdistää paikallisen ja globaalin</vt:lpstr>
      <vt:lpstr>Tehokkaan klubin tunnusmerkit</vt:lpstr>
      <vt:lpstr>Presidentin vuosikello</vt:lpstr>
      <vt:lpstr>Hallituksen ja jäsenkehityksen johtaminen</vt:lpstr>
      <vt:lpstr>Rotarysäätiö</vt:lpstr>
      <vt:lpstr>Piirin tuki presidentille</vt:lpstr>
      <vt:lpstr>Yhteenveto ja tarkistuslista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Jarmo Ruti</dc:creator>
  <cp:keywords/>
  <dc:description>generated using python-pptx</dc:description>
  <cp:lastModifiedBy>Osmo Siira</cp:lastModifiedBy>
  <cp:revision>2</cp:revision>
  <dcterms:created xsi:type="dcterms:W3CDTF">2013-01-27T09:14:16Z</dcterms:created>
  <dcterms:modified xsi:type="dcterms:W3CDTF">2026-03-21T13:07:34Z</dcterms:modified>
  <cp:category/>
</cp:coreProperties>
</file>