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5"/>
  </p:notesMasterIdLst>
  <p:handoutMasterIdLst>
    <p:handoutMasterId r:id="rId16"/>
  </p:handoutMasterIdLst>
  <p:sldIdLst>
    <p:sldId id="439" r:id="rId5"/>
    <p:sldId id="474" r:id="rId6"/>
    <p:sldId id="470" r:id="rId7"/>
    <p:sldId id="462" r:id="rId8"/>
    <p:sldId id="466" r:id="rId9"/>
    <p:sldId id="471" r:id="rId10"/>
    <p:sldId id="472" r:id="rId11"/>
    <p:sldId id="468" r:id="rId12"/>
    <p:sldId id="473" r:id="rId13"/>
    <p:sldId id="266" r:id="rId14"/>
  </p:sldIdLst>
  <p:sldSz cx="9144000" cy="5143500" type="screen16x9"/>
  <p:notesSz cx="6797675" cy="9929813"/>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4403"/>
    <a:srgbClr val="901F93"/>
    <a:srgbClr val="255D9D"/>
    <a:srgbClr val="17458F"/>
    <a:srgbClr val="006271"/>
    <a:srgbClr val="E02927"/>
    <a:srgbClr val="998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E7C20-94EE-4363-991F-5AAD41277BFD}" v="85" dt="2026-03-18T08:12:09.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83104" autoAdjust="0"/>
  </p:normalViewPr>
  <p:slideViewPr>
    <p:cSldViewPr snapToGrid="0" snapToObjects="1" showGuides="1">
      <p:cViewPr varScale="1">
        <p:scale>
          <a:sx n="133" d="100"/>
          <a:sy n="133" d="100"/>
        </p:scale>
        <p:origin x="138" y="22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ina Sjölund" userId="14b7fad0-02fb-4fc6-b40a-b49cc54e9869" providerId="ADAL" clId="{4810C751-0C7E-4218-88C4-7EFD914DF3E6}"/>
    <pc:docChg chg="undo custSel addSld delSld modSld sldOrd">
      <pc:chgData name="Tiina Sjölund" userId="14b7fad0-02fb-4fc6-b40a-b49cc54e9869" providerId="ADAL" clId="{4810C751-0C7E-4218-88C4-7EFD914DF3E6}" dt="2026-03-18T08:12:09.904" v="1071" actId="255"/>
      <pc:docMkLst>
        <pc:docMk/>
      </pc:docMkLst>
      <pc:sldChg chg="addSp modSp mod addAnim delAnim modAnim modNotesTx">
        <pc:chgData name="Tiina Sjölund" userId="14b7fad0-02fb-4fc6-b40a-b49cc54e9869" providerId="ADAL" clId="{4810C751-0C7E-4218-88C4-7EFD914DF3E6}" dt="2026-03-18T06:21:36.926" v="465" actId="20577"/>
        <pc:sldMkLst>
          <pc:docMk/>
          <pc:sldMk cId="2311957080" sldId="439"/>
        </pc:sldMkLst>
        <pc:spChg chg="add mod">
          <ac:chgData name="Tiina Sjölund" userId="14b7fad0-02fb-4fc6-b40a-b49cc54e9869" providerId="ADAL" clId="{4810C751-0C7E-4218-88C4-7EFD914DF3E6}" dt="2026-03-18T06:16:58.937" v="224" actId="14100"/>
          <ac:spMkLst>
            <pc:docMk/>
            <pc:sldMk cId="2311957080" sldId="439"/>
            <ac:spMk id="2" creationId="{B93F1E60-F85C-0DF6-A009-6CCBEC24429C}"/>
          </ac:spMkLst>
        </pc:spChg>
        <pc:spChg chg="mod">
          <ac:chgData name="Tiina Sjölund" userId="14b7fad0-02fb-4fc6-b40a-b49cc54e9869" providerId="ADAL" clId="{4810C751-0C7E-4218-88C4-7EFD914DF3E6}" dt="2026-03-17T11:30:34.121" v="22" actId="20577"/>
          <ac:spMkLst>
            <pc:docMk/>
            <pc:sldMk cId="2311957080" sldId="439"/>
            <ac:spMk id="7" creationId="{B4A08AE1-860B-1597-810B-9BDABA87285C}"/>
          </ac:spMkLst>
        </pc:spChg>
        <pc:spChg chg="mod">
          <ac:chgData name="Tiina Sjölund" userId="14b7fad0-02fb-4fc6-b40a-b49cc54e9869" providerId="ADAL" clId="{4810C751-0C7E-4218-88C4-7EFD914DF3E6}" dt="2026-03-18T06:16:05.273" v="187" actId="14100"/>
          <ac:spMkLst>
            <pc:docMk/>
            <pc:sldMk cId="2311957080" sldId="439"/>
            <ac:spMk id="8" creationId="{74B154C9-EE4D-B5DD-3552-6E8248273760}"/>
          </ac:spMkLst>
        </pc:spChg>
        <pc:picChg chg="mod">
          <ac:chgData name="Tiina Sjölund" userId="14b7fad0-02fb-4fc6-b40a-b49cc54e9869" providerId="ADAL" clId="{4810C751-0C7E-4218-88C4-7EFD914DF3E6}" dt="2026-03-18T06:17:16.377" v="225" actId="1076"/>
          <ac:picMkLst>
            <pc:docMk/>
            <pc:sldMk cId="2311957080" sldId="439"/>
            <ac:picMk id="5" creationId="{B7555FC1-A835-DB83-9D6C-AB91B3191B83}"/>
          </ac:picMkLst>
        </pc:picChg>
      </pc:sldChg>
      <pc:sldChg chg="modSp mod ord modNotesTx">
        <pc:chgData name="Tiina Sjölund" userId="14b7fad0-02fb-4fc6-b40a-b49cc54e9869" providerId="ADAL" clId="{4810C751-0C7E-4218-88C4-7EFD914DF3E6}" dt="2026-03-18T06:28:19.559" v="855" actId="20577"/>
        <pc:sldMkLst>
          <pc:docMk/>
          <pc:sldMk cId="63231176" sldId="462"/>
        </pc:sldMkLst>
        <pc:spChg chg="mod">
          <ac:chgData name="Tiina Sjölund" userId="14b7fad0-02fb-4fc6-b40a-b49cc54e9869" providerId="ADAL" clId="{4810C751-0C7E-4218-88C4-7EFD914DF3E6}" dt="2026-03-17T11:31:25.840" v="51" actId="1076"/>
          <ac:spMkLst>
            <pc:docMk/>
            <pc:sldMk cId="63231176" sldId="462"/>
            <ac:spMk id="3" creationId="{634518DF-485B-3261-B805-F7DF4585D508}"/>
          </ac:spMkLst>
        </pc:spChg>
      </pc:sldChg>
      <pc:sldChg chg="modSp mod modNotesTx">
        <pc:chgData name="Tiina Sjölund" userId="14b7fad0-02fb-4fc6-b40a-b49cc54e9869" providerId="ADAL" clId="{4810C751-0C7E-4218-88C4-7EFD914DF3E6}" dt="2026-03-18T06:29:03.785" v="857" actId="20577"/>
        <pc:sldMkLst>
          <pc:docMk/>
          <pc:sldMk cId="3541985023" sldId="466"/>
        </pc:sldMkLst>
        <pc:spChg chg="mod">
          <ac:chgData name="Tiina Sjölund" userId="14b7fad0-02fb-4fc6-b40a-b49cc54e9869" providerId="ADAL" clId="{4810C751-0C7E-4218-88C4-7EFD914DF3E6}" dt="2026-03-17T11:33:01.987" v="64" actId="14100"/>
          <ac:spMkLst>
            <pc:docMk/>
            <pc:sldMk cId="3541985023" sldId="466"/>
            <ac:spMk id="8" creationId="{74B154C9-EE4D-B5DD-3552-6E8248273760}"/>
          </ac:spMkLst>
        </pc:spChg>
      </pc:sldChg>
      <pc:sldChg chg="addSp modSp mod modAnim">
        <pc:chgData name="Tiina Sjölund" userId="14b7fad0-02fb-4fc6-b40a-b49cc54e9869" providerId="ADAL" clId="{4810C751-0C7E-4218-88C4-7EFD914DF3E6}" dt="2026-03-18T08:12:09.904" v="1071" actId="255"/>
        <pc:sldMkLst>
          <pc:docMk/>
          <pc:sldMk cId="1772090263" sldId="468"/>
        </pc:sldMkLst>
        <pc:spChg chg="add mod">
          <ac:chgData name="Tiina Sjölund" userId="14b7fad0-02fb-4fc6-b40a-b49cc54e9869" providerId="ADAL" clId="{4810C751-0C7E-4218-88C4-7EFD914DF3E6}" dt="2026-03-18T08:12:09.904" v="1071" actId="255"/>
          <ac:spMkLst>
            <pc:docMk/>
            <pc:sldMk cId="1772090263" sldId="468"/>
            <ac:spMk id="2" creationId="{2588CF5B-7E84-9512-AB40-86A785B4598D}"/>
          </ac:spMkLst>
        </pc:spChg>
        <pc:spChg chg="add mod">
          <ac:chgData name="Tiina Sjölund" userId="14b7fad0-02fb-4fc6-b40a-b49cc54e9869" providerId="ADAL" clId="{4810C751-0C7E-4218-88C4-7EFD914DF3E6}" dt="2026-03-18T08:10:20.302" v="1057" actId="6549"/>
          <ac:spMkLst>
            <pc:docMk/>
            <pc:sldMk cId="1772090263" sldId="468"/>
            <ac:spMk id="3" creationId="{E3508C28-79D2-43E5-A135-C40060DB8074}"/>
          </ac:spMkLst>
        </pc:spChg>
        <pc:spChg chg="mod">
          <ac:chgData name="Tiina Sjölund" userId="14b7fad0-02fb-4fc6-b40a-b49cc54e9869" providerId="ADAL" clId="{4810C751-0C7E-4218-88C4-7EFD914DF3E6}" dt="2026-03-18T08:04:52.358" v="1029" actId="14100"/>
          <ac:spMkLst>
            <pc:docMk/>
            <pc:sldMk cId="1772090263" sldId="468"/>
            <ac:spMk id="8" creationId="{C6CCE3DC-BF44-4614-C80E-1645B2557D5C}"/>
          </ac:spMkLst>
        </pc:spChg>
        <pc:picChg chg="mod">
          <ac:chgData name="Tiina Sjölund" userId="14b7fad0-02fb-4fc6-b40a-b49cc54e9869" providerId="ADAL" clId="{4810C751-0C7E-4218-88C4-7EFD914DF3E6}" dt="2026-03-18T08:10:03.741" v="1055" actId="1076"/>
          <ac:picMkLst>
            <pc:docMk/>
            <pc:sldMk cId="1772090263" sldId="468"/>
            <ac:picMk id="5" creationId="{16A7A131-F42E-47E2-57D9-8FB47A5D3DDC}"/>
          </ac:picMkLst>
        </pc:picChg>
      </pc:sldChg>
      <pc:sldChg chg="modNotesTx">
        <pc:chgData name="Tiina Sjölund" userId="14b7fad0-02fb-4fc6-b40a-b49cc54e9869" providerId="ADAL" clId="{4810C751-0C7E-4218-88C4-7EFD914DF3E6}" dt="2026-03-18T06:27:19.525" v="768" actId="20577"/>
        <pc:sldMkLst>
          <pc:docMk/>
          <pc:sldMk cId="734698081" sldId="470"/>
        </pc:sldMkLst>
      </pc:sldChg>
      <pc:sldChg chg="modSp mod ord modNotesTx">
        <pc:chgData name="Tiina Sjölund" userId="14b7fad0-02fb-4fc6-b40a-b49cc54e9869" providerId="ADAL" clId="{4810C751-0C7E-4218-88C4-7EFD914DF3E6}" dt="2026-03-18T06:29:34.833" v="899" actId="20577"/>
        <pc:sldMkLst>
          <pc:docMk/>
          <pc:sldMk cId="3201658146" sldId="471"/>
        </pc:sldMkLst>
        <pc:spChg chg="mod">
          <ac:chgData name="Tiina Sjölund" userId="14b7fad0-02fb-4fc6-b40a-b49cc54e9869" providerId="ADAL" clId="{4810C751-0C7E-4218-88C4-7EFD914DF3E6}" dt="2026-03-17T11:32:14.962" v="60" actId="1076"/>
          <ac:spMkLst>
            <pc:docMk/>
            <pc:sldMk cId="3201658146" sldId="471"/>
            <ac:spMk id="8" creationId="{137A1C1B-83BD-957E-99FC-B9126E828C60}"/>
          </ac:spMkLst>
        </pc:spChg>
      </pc:sldChg>
      <pc:sldChg chg="modSp mod ord modNotesTx">
        <pc:chgData name="Tiina Sjölund" userId="14b7fad0-02fb-4fc6-b40a-b49cc54e9869" providerId="ADAL" clId="{4810C751-0C7E-4218-88C4-7EFD914DF3E6}" dt="2026-03-18T07:40:41.097" v="973" actId="207"/>
        <pc:sldMkLst>
          <pc:docMk/>
          <pc:sldMk cId="476074609" sldId="472"/>
        </pc:sldMkLst>
        <pc:spChg chg="mod">
          <ac:chgData name="Tiina Sjölund" userId="14b7fad0-02fb-4fc6-b40a-b49cc54e9869" providerId="ADAL" clId="{4810C751-0C7E-4218-88C4-7EFD914DF3E6}" dt="2026-03-18T07:40:41.097" v="973" actId="207"/>
          <ac:spMkLst>
            <pc:docMk/>
            <pc:sldMk cId="476074609" sldId="472"/>
            <ac:spMk id="8" creationId="{E63EAEB5-592E-E02B-51A5-1C1213D2BB74}"/>
          </ac:spMkLst>
        </pc:spChg>
      </pc:sldChg>
      <pc:sldChg chg="modSp mod">
        <pc:chgData name="Tiina Sjölund" userId="14b7fad0-02fb-4fc6-b40a-b49cc54e9869" providerId="ADAL" clId="{4810C751-0C7E-4218-88C4-7EFD914DF3E6}" dt="2026-03-18T07:48:56.570" v="974" actId="6549"/>
        <pc:sldMkLst>
          <pc:docMk/>
          <pc:sldMk cId="1165265890" sldId="473"/>
        </pc:sldMkLst>
        <pc:spChg chg="mod">
          <ac:chgData name="Tiina Sjölund" userId="14b7fad0-02fb-4fc6-b40a-b49cc54e9869" providerId="ADAL" clId="{4810C751-0C7E-4218-88C4-7EFD914DF3E6}" dt="2026-03-18T07:48:56.570" v="974" actId="6549"/>
          <ac:spMkLst>
            <pc:docMk/>
            <pc:sldMk cId="1165265890" sldId="473"/>
            <ac:spMk id="8" creationId="{CEE8971A-6D92-E821-AA89-9F8D0927E02E}"/>
          </ac:spMkLst>
        </pc:spChg>
      </pc:sldChg>
      <pc:sldChg chg="addSp delSp modSp add del mod ord setBg modClrScheme modAnim chgLayout modNotesTx">
        <pc:chgData name="Tiina Sjölund" userId="14b7fad0-02fb-4fc6-b40a-b49cc54e9869" providerId="ADAL" clId="{4810C751-0C7E-4218-88C4-7EFD914DF3E6}" dt="2026-03-18T06:25:28.612" v="593" actId="20577"/>
        <pc:sldMkLst>
          <pc:docMk/>
          <pc:sldMk cId="2715057341" sldId="474"/>
        </pc:sldMkLst>
        <pc:spChg chg="del">
          <ac:chgData name="Tiina Sjölund" userId="14b7fad0-02fb-4fc6-b40a-b49cc54e9869" providerId="ADAL" clId="{4810C751-0C7E-4218-88C4-7EFD914DF3E6}" dt="2026-03-17T11:36:55.335" v="133" actId="700"/>
          <ac:spMkLst>
            <pc:docMk/>
            <pc:sldMk cId="2715057341" sldId="474"/>
            <ac:spMk id="2" creationId="{07E5D4CC-0C2E-9420-121D-2C6153D4F04C}"/>
          </ac:spMkLst>
        </pc:spChg>
        <pc:spChg chg="del">
          <ac:chgData name="Tiina Sjölund" userId="14b7fad0-02fb-4fc6-b40a-b49cc54e9869" providerId="ADAL" clId="{4810C751-0C7E-4218-88C4-7EFD914DF3E6}" dt="2026-03-17T11:36:55.335" v="133" actId="700"/>
          <ac:spMkLst>
            <pc:docMk/>
            <pc:sldMk cId="2715057341" sldId="474"/>
            <ac:spMk id="3" creationId="{F9D995DE-D0EC-3F37-AB20-4F0C6512D059}"/>
          </ac:spMkLst>
        </pc:spChg>
        <pc:spChg chg="mod">
          <ac:chgData name="Tiina Sjölund" userId="14b7fad0-02fb-4fc6-b40a-b49cc54e9869" providerId="ADAL" clId="{4810C751-0C7E-4218-88C4-7EFD914DF3E6}" dt="2026-03-17T11:36:38.938" v="129" actId="13926"/>
          <ac:spMkLst>
            <pc:docMk/>
            <pc:sldMk cId="2715057341" sldId="474"/>
            <ac:spMk id="6" creationId="{52683A25-BCBF-52ED-8335-62F0DC3103F2}"/>
          </ac:spMkLst>
        </pc:spChg>
        <pc:spChg chg="mod">
          <ac:chgData name="Tiina Sjölund" userId="14b7fad0-02fb-4fc6-b40a-b49cc54e9869" providerId="ADAL" clId="{4810C751-0C7E-4218-88C4-7EFD914DF3E6}" dt="2026-03-17T11:36:26.992" v="125"/>
          <ac:spMkLst>
            <pc:docMk/>
            <pc:sldMk cId="2715057341" sldId="474"/>
            <ac:spMk id="7" creationId="{17524BE7-C839-3936-CEEA-2B4C1D3C3963}"/>
          </ac:spMkLst>
        </pc:spChg>
        <pc:spChg chg="mod">
          <ac:chgData name="Tiina Sjölund" userId="14b7fad0-02fb-4fc6-b40a-b49cc54e9869" providerId="ADAL" clId="{4810C751-0C7E-4218-88C4-7EFD914DF3E6}" dt="2026-03-17T11:37:20.378" v="136" actId="14100"/>
          <ac:spMkLst>
            <pc:docMk/>
            <pc:sldMk cId="2715057341" sldId="474"/>
            <ac:spMk id="9" creationId="{0641D03C-ADB2-C253-A715-D6657B434E2F}"/>
          </ac:spMkLst>
        </pc:spChg>
        <pc:spChg chg="mod">
          <ac:chgData name="Tiina Sjölund" userId="14b7fad0-02fb-4fc6-b40a-b49cc54e9869" providerId="ADAL" clId="{4810C751-0C7E-4218-88C4-7EFD914DF3E6}" dt="2026-03-17T11:37:06.380" v="134"/>
          <ac:spMkLst>
            <pc:docMk/>
            <pc:sldMk cId="2715057341" sldId="474"/>
            <ac:spMk id="10" creationId="{FC6CB21E-61E6-0AC2-9FE3-D9C9CE9E11F8}"/>
          </ac:spMkLst>
        </pc:spChg>
        <pc:spChg chg="mod">
          <ac:chgData name="Tiina Sjölund" userId="14b7fad0-02fb-4fc6-b40a-b49cc54e9869" providerId="ADAL" clId="{4810C751-0C7E-4218-88C4-7EFD914DF3E6}" dt="2026-03-17T15:21:05.082" v="138"/>
          <ac:spMkLst>
            <pc:docMk/>
            <pc:sldMk cId="2715057341" sldId="474"/>
            <ac:spMk id="12" creationId="{7BF32CCB-1919-421A-A0E8-C390D49EB903}"/>
          </ac:spMkLst>
        </pc:spChg>
        <pc:spChg chg="mod">
          <ac:chgData name="Tiina Sjölund" userId="14b7fad0-02fb-4fc6-b40a-b49cc54e9869" providerId="ADAL" clId="{4810C751-0C7E-4218-88C4-7EFD914DF3E6}" dt="2026-03-17T15:21:05.082" v="138"/>
          <ac:spMkLst>
            <pc:docMk/>
            <pc:sldMk cId="2715057341" sldId="474"/>
            <ac:spMk id="13" creationId="{4669F1FD-2300-83DB-7200-FEAB6AE68DD3}"/>
          </ac:spMkLst>
        </pc:spChg>
        <pc:spChg chg="add mod">
          <ac:chgData name="Tiina Sjölund" userId="14b7fad0-02fb-4fc6-b40a-b49cc54e9869" providerId="ADAL" clId="{4810C751-0C7E-4218-88C4-7EFD914DF3E6}" dt="2026-03-18T06:21:06.163" v="415" actId="122"/>
          <ac:spMkLst>
            <pc:docMk/>
            <pc:sldMk cId="2715057341" sldId="474"/>
            <ac:spMk id="14" creationId="{06C9888A-B7C5-E62E-F235-5AFEFCB5848E}"/>
          </ac:spMkLst>
        </pc:spChg>
        <pc:grpChg chg="add mod">
          <ac:chgData name="Tiina Sjölund" userId="14b7fad0-02fb-4fc6-b40a-b49cc54e9869" providerId="ADAL" clId="{4810C751-0C7E-4218-88C4-7EFD914DF3E6}" dt="2026-03-17T11:36:26.992" v="125"/>
          <ac:grpSpMkLst>
            <pc:docMk/>
            <pc:sldMk cId="2715057341" sldId="474"/>
            <ac:grpSpMk id="5" creationId="{96602C71-D764-992F-615F-CA5568ABBD2B}"/>
          </ac:grpSpMkLst>
        </pc:grpChg>
        <pc:grpChg chg="add mod">
          <ac:chgData name="Tiina Sjölund" userId="14b7fad0-02fb-4fc6-b40a-b49cc54e9869" providerId="ADAL" clId="{4810C751-0C7E-4218-88C4-7EFD914DF3E6}" dt="2026-03-17T11:37:06.380" v="134"/>
          <ac:grpSpMkLst>
            <pc:docMk/>
            <pc:sldMk cId="2715057341" sldId="474"/>
            <ac:grpSpMk id="8" creationId="{142F8FF9-E447-1429-92AC-0B463F33386C}"/>
          </ac:grpSpMkLst>
        </pc:grpChg>
        <pc:grpChg chg="add mod">
          <ac:chgData name="Tiina Sjölund" userId="14b7fad0-02fb-4fc6-b40a-b49cc54e9869" providerId="ADAL" clId="{4810C751-0C7E-4218-88C4-7EFD914DF3E6}" dt="2026-03-17T15:21:28.894" v="142" actId="1076"/>
          <ac:grpSpMkLst>
            <pc:docMk/>
            <pc:sldMk cId="2715057341" sldId="474"/>
            <ac:grpSpMk id="11" creationId="{993844E3-5A67-174D-ECC5-2A3D2AD734D0}"/>
          </ac:grpSpMkLst>
        </pc:grpChg>
        <pc:graphicFrameChg chg="add del">
          <ac:chgData name="Tiina Sjölund" userId="14b7fad0-02fb-4fc6-b40a-b49cc54e9869" providerId="ADAL" clId="{4810C751-0C7E-4218-88C4-7EFD914DF3E6}" dt="2026-03-17T11:36:50.322" v="132" actId="478"/>
          <ac:graphicFrameMkLst>
            <pc:docMk/>
            <pc:sldMk cId="2715057341" sldId="474"/>
            <ac:graphicFrameMk id="4" creationId="{DD6663CC-8062-C5CB-24F7-22FA654A693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26102C-41FE-F949-85E9-4064AE92EDF5}"/>
              </a:ext>
            </a:extLst>
          </p:cNvPr>
          <p:cNvSpPr>
            <a:spLocks noGrp="1"/>
          </p:cNvSpPr>
          <p:nvPr>
            <p:ph type="hdr" sz="quarter"/>
          </p:nvPr>
        </p:nvSpPr>
        <p:spPr>
          <a:xfrm>
            <a:off x="0" y="0"/>
            <a:ext cx="2945659" cy="498215"/>
          </a:xfrm>
          <a:prstGeom prst="rect">
            <a:avLst/>
          </a:prstGeom>
        </p:spPr>
        <p:txBody>
          <a:bodyPr vert="horz" lIns="95573" tIns="47786" rIns="95573" bIns="47786" rtlCol="0"/>
          <a:lstStyle>
            <a:lvl1pPr algn="l">
              <a:defRPr sz="1300"/>
            </a:lvl1pPr>
          </a:lstStyle>
          <a:p>
            <a:endParaRPr lang="en-US"/>
          </a:p>
        </p:txBody>
      </p:sp>
      <p:sp>
        <p:nvSpPr>
          <p:cNvPr id="3" name="Date Placeholder 2">
            <a:extLst>
              <a:ext uri="{FF2B5EF4-FFF2-40B4-BE49-F238E27FC236}">
                <a16:creationId xmlns:a16="http://schemas.microsoft.com/office/drawing/2014/main" id="{13F8F602-DF68-6045-8E10-F9F6E3393F36}"/>
              </a:ext>
            </a:extLst>
          </p:cNvPr>
          <p:cNvSpPr>
            <a:spLocks noGrp="1"/>
          </p:cNvSpPr>
          <p:nvPr>
            <p:ph type="dt" sz="quarter" idx="1"/>
          </p:nvPr>
        </p:nvSpPr>
        <p:spPr>
          <a:xfrm>
            <a:off x="3850443" y="0"/>
            <a:ext cx="2945659" cy="498215"/>
          </a:xfrm>
          <a:prstGeom prst="rect">
            <a:avLst/>
          </a:prstGeom>
        </p:spPr>
        <p:txBody>
          <a:bodyPr vert="horz" lIns="95573" tIns="47786" rIns="95573" bIns="47786" rtlCol="0"/>
          <a:lstStyle>
            <a:lvl1pPr algn="r">
              <a:defRPr sz="1300"/>
            </a:lvl1pPr>
          </a:lstStyle>
          <a:p>
            <a:fld id="{B47BBDB7-38A4-1C43-BBC6-E1277EB124B6}" type="datetimeFigureOut">
              <a:rPr lang="en-US" smtClean="0"/>
              <a:t>3/18/2026</a:t>
            </a:fld>
            <a:endParaRPr lang="en-US"/>
          </a:p>
        </p:txBody>
      </p:sp>
      <p:sp>
        <p:nvSpPr>
          <p:cNvPr id="4" name="Footer Placeholder 3">
            <a:extLst>
              <a:ext uri="{FF2B5EF4-FFF2-40B4-BE49-F238E27FC236}">
                <a16:creationId xmlns:a16="http://schemas.microsoft.com/office/drawing/2014/main" id="{4AB20290-F8C0-6344-A95F-E1216AF60037}"/>
              </a:ext>
            </a:extLst>
          </p:cNvPr>
          <p:cNvSpPr>
            <a:spLocks noGrp="1"/>
          </p:cNvSpPr>
          <p:nvPr>
            <p:ph type="ftr" sz="quarter" idx="2"/>
          </p:nvPr>
        </p:nvSpPr>
        <p:spPr>
          <a:xfrm>
            <a:off x="0" y="9431601"/>
            <a:ext cx="2945659" cy="498214"/>
          </a:xfrm>
          <a:prstGeom prst="rect">
            <a:avLst/>
          </a:prstGeom>
        </p:spPr>
        <p:txBody>
          <a:bodyPr vert="horz" lIns="95573" tIns="47786" rIns="95573" bIns="47786"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EC87FEA4-3450-1943-93B3-8B182D81DB06}"/>
              </a:ext>
            </a:extLst>
          </p:cNvPr>
          <p:cNvSpPr>
            <a:spLocks noGrp="1"/>
          </p:cNvSpPr>
          <p:nvPr>
            <p:ph type="sldNum" sz="quarter" idx="3"/>
          </p:nvPr>
        </p:nvSpPr>
        <p:spPr>
          <a:xfrm>
            <a:off x="3850443" y="9431601"/>
            <a:ext cx="2945659" cy="498214"/>
          </a:xfrm>
          <a:prstGeom prst="rect">
            <a:avLst/>
          </a:prstGeom>
        </p:spPr>
        <p:txBody>
          <a:bodyPr vert="horz" lIns="95573" tIns="47786" rIns="95573" bIns="47786" rtlCol="0" anchor="b"/>
          <a:lstStyle>
            <a:lvl1pPr algn="r">
              <a:defRPr sz="1300"/>
            </a:lvl1pPr>
          </a:lstStyle>
          <a:p>
            <a:fld id="{CD98E168-414E-3545-B8F4-A09835A10E3A}" type="slidenum">
              <a:rPr lang="en-US" smtClean="0"/>
              <a:t>‹#›</a:t>
            </a:fld>
            <a:endParaRPr lang="en-US"/>
          </a:p>
        </p:txBody>
      </p:sp>
    </p:spTree>
    <p:extLst>
      <p:ext uri="{BB962C8B-B14F-4D97-AF65-F5344CB8AC3E}">
        <p14:creationId xmlns:p14="http://schemas.microsoft.com/office/powerpoint/2010/main" val="3967944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5573" tIns="47786" rIns="95573" bIns="47786" rtlCol="0"/>
          <a:lstStyle>
            <a:lvl1pPr algn="l">
              <a:defRPr sz="13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5573" tIns="47786" rIns="95573" bIns="47786" rtlCol="0"/>
          <a:lstStyle>
            <a:lvl1pPr algn="r">
              <a:defRPr sz="1300"/>
            </a:lvl1pPr>
          </a:lstStyle>
          <a:p>
            <a:fld id="{23A3FBF5-5FB2-4161-A90B-716D406F6D37}" type="datetimeFigureOut">
              <a:rPr lang="en-US" smtClean="0"/>
              <a:t>3/18/2026</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5573" tIns="47786" rIns="95573" bIns="47786"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5573" tIns="47786" rIns="95573" bIns="477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1"/>
            <a:ext cx="2945659" cy="498214"/>
          </a:xfrm>
          <a:prstGeom prst="rect">
            <a:avLst/>
          </a:prstGeom>
        </p:spPr>
        <p:txBody>
          <a:bodyPr vert="horz" lIns="95573" tIns="47786" rIns="95573" bIns="47786"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31601"/>
            <a:ext cx="2945659" cy="498214"/>
          </a:xfrm>
          <a:prstGeom prst="rect">
            <a:avLst/>
          </a:prstGeom>
        </p:spPr>
        <p:txBody>
          <a:bodyPr vert="horz" lIns="95573" tIns="47786" rIns="95573" bIns="47786" rtlCol="0" anchor="b"/>
          <a:lstStyle>
            <a:lvl1pPr algn="r">
              <a:defRPr sz="1300"/>
            </a:lvl1pPr>
          </a:lstStyle>
          <a:p>
            <a:fld id="{ECF2206C-F2E9-4408-A090-1C57F73B417C}" type="slidenum">
              <a:rPr lang="en-US" smtClean="0"/>
              <a:t>‹#›</a:t>
            </a:fld>
            <a:endParaRPr lang="en-US"/>
          </a:p>
        </p:txBody>
      </p:sp>
    </p:spTree>
    <p:extLst>
      <p:ext uri="{BB962C8B-B14F-4D97-AF65-F5344CB8AC3E}">
        <p14:creationId xmlns:p14="http://schemas.microsoft.com/office/powerpoint/2010/main" val="1438817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Mitä teille tulee mieleen termistä Action Plan? </a:t>
            </a:r>
            <a:br>
              <a:rPr lang="fi-FI" dirty="0"/>
            </a:br>
            <a:r>
              <a:rPr lang="fi-FI" dirty="0"/>
              <a:t>Kuka aikoo tehdä klubilleen toimintasuunnitelman? </a:t>
            </a:r>
          </a:p>
        </p:txBody>
      </p:sp>
      <p:sp>
        <p:nvSpPr>
          <p:cNvPr id="4" name="Dian numeron paikkamerkki 3"/>
          <p:cNvSpPr>
            <a:spLocks noGrp="1"/>
          </p:cNvSpPr>
          <p:nvPr>
            <p:ph type="sldNum" sz="quarter" idx="5"/>
          </p:nvPr>
        </p:nvSpPr>
        <p:spPr/>
        <p:txBody>
          <a:bodyPr/>
          <a:lstStyle/>
          <a:p>
            <a:fld id="{ECF2206C-F2E9-4408-A090-1C57F73B417C}" type="slidenum">
              <a:rPr lang="en-US" smtClean="0"/>
              <a:t>1</a:t>
            </a:fld>
            <a:endParaRPr lang="en-US"/>
          </a:p>
        </p:txBody>
      </p:sp>
    </p:spTree>
    <p:extLst>
      <p:ext uri="{BB962C8B-B14F-4D97-AF65-F5344CB8AC3E}">
        <p14:creationId xmlns:p14="http://schemas.microsoft.com/office/powerpoint/2010/main" val="402177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Kuinka moni aikoo tehdä toimintasuunnitelman. Kuka aikoo kopioida edeltäjän tekemän pohjan? Kuka aikoo käyttää hyväkseen tätä tarjolla olevaa pohjaa?</a:t>
            </a:r>
          </a:p>
          <a:p>
            <a:endParaRPr lang="fi-FI" dirty="0"/>
          </a:p>
        </p:txBody>
      </p:sp>
      <p:sp>
        <p:nvSpPr>
          <p:cNvPr id="4" name="Dian numeron paikkamerkki 3"/>
          <p:cNvSpPr>
            <a:spLocks noGrp="1"/>
          </p:cNvSpPr>
          <p:nvPr>
            <p:ph type="sldNum" sz="quarter" idx="5"/>
          </p:nvPr>
        </p:nvSpPr>
        <p:spPr/>
        <p:txBody>
          <a:bodyPr/>
          <a:lstStyle/>
          <a:p>
            <a:fld id="{ECF2206C-F2E9-4408-A090-1C57F73B417C}" type="slidenum">
              <a:rPr lang="en-US" smtClean="0"/>
              <a:t>10</a:t>
            </a:fld>
            <a:endParaRPr lang="en-US"/>
          </a:p>
        </p:txBody>
      </p:sp>
    </p:spTree>
    <p:extLst>
      <p:ext uri="{BB962C8B-B14F-4D97-AF65-F5344CB8AC3E}">
        <p14:creationId xmlns:p14="http://schemas.microsoft.com/office/powerpoint/2010/main" val="32435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BD353-7D8C-B756-CEF7-D1C318BDE57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89CA0BE-8E8B-100F-C2E8-0163399986E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14B4A7E0-FDEA-ABF7-A3AB-F38E72FE65DE}"/>
              </a:ext>
            </a:extLst>
          </p:cNvPr>
          <p:cNvSpPr>
            <a:spLocks noGrp="1"/>
          </p:cNvSpPr>
          <p:nvPr>
            <p:ph type="body" idx="1"/>
          </p:nvPr>
        </p:nvSpPr>
        <p:spPr/>
        <p:txBody>
          <a:bodyPr/>
          <a:lstStyle/>
          <a:p>
            <a:r>
              <a:rPr lang="fi-FI" dirty="0"/>
              <a:t>Mikä onkaan meidän rotarien yhteinen, upea näkemys siitä, millaiseksi me organisaationa haluamme kehittyä?</a:t>
            </a:r>
          </a:p>
        </p:txBody>
      </p:sp>
      <p:sp>
        <p:nvSpPr>
          <p:cNvPr id="4" name="Dian numeron paikkamerkki 3">
            <a:extLst>
              <a:ext uri="{FF2B5EF4-FFF2-40B4-BE49-F238E27FC236}">
                <a16:creationId xmlns:a16="http://schemas.microsoft.com/office/drawing/2014/main" id="{B6855A16-D49A-2885-4F11-16E7B1F3FF55}"/>
              </a:ext>
            </a:extLst>
          </p:cNvPr>
          <p:cNvSpPr>
            <a:spLocks noGrp="1"/>
          </p:cNvSpPr>
          <p:nvPr>
            <p:ph type="sldNum" sz="quarter" idx="5"/>
          </p:nvPr>
        </p:nvSpPr>
        <p:spPr/>
        <p:txBody>
          <a:bodyPr/>
          <a:lstStyle/>
          <a:p>
            <a:fld id="{ECF2206C-F2E9-4408-A090-1C57F73B417C}" type="slidenum">
              <a:rPr lang="en-US" smtClean="0"/>
              <a:t>2</a:t>
            </a:fld>
            <a:endParaRPr lang="en-US"/>
          </a:p>
        </p:txBody>
      </p:sp>
    </p:spTree>
    <p:extLst>
      <p:ext uri="{BB962C8B-B14F-4D97-AF65-F5344CB8AC3E}">
        <p14:creationId xmlns:p14="http://schemas.microsoft.com/office/powerpoint/2010/main" val="283507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Tämän vision saavuttamiseen tarvitaan rotarien toimintaa. Tulevan kuvernöörinne Arja-Irenen sekä </a:t>
            </a:r>
            <a:r>
              <a:rPr lang="fi-FI" dirty="0" err="1"/>
              <a:t>RI:n</a:t>
            </a:r>
            <a:r>
              <a:rPr lang="fi-FI" dirty="0"/>
              <a:t> tulevan presidentin </a:t>
            </a:r>
            <a:r>
              <a:rPr lang="fi-FI" dirty="0" err="1"/>
              <a:t>Yinka</a:t>
            </a:r>
            <a:r>
              <a:rPr lang="fi-FI" dirty="0"/>
              <a:t> </a:t>
            </a:r>
            <a:r>
              <a:rPr lang="fi-FI" dirty="0" err="1"/>
              <a:t>Babalolan</a:t>
            </a:r>
            <a:r>
              <a:rPr lang="fi-FI" dirty="0"/>
              <a:t> tukemana kannustan klubeja tekemään toimintasuunnitelman ottaen huomioon Action Planin prioriteetit ja käytänteet</a:t>
            </a:r>
          </a:p>
        </p:txBody>
      </p:sp>
      <p:sp>
        <p:nvSpPr>
          <p:cNvPr id="4" name="Dian numeron paikkamerkki 3"/>
          <p:cNvSpPr>
            <a:spLocks noGrp="1"/>
          </p:cNvSpPr>
          <p:nvPr>
            <p:ph type="sldNum" sz="quarter" idx="5"/>
          </p:nvPr>
        </p:nvSpPr>
        <p:spPr/>
        <p:txBody>
          <a:bodyPr/>
          <a:lstStyle/>
          <a:p>
            <a:fld id="{ECF2206C-F2E9-4408-A090-1C57F73B417C}" type="slidenum">
              <a:rPr lang="en-US" smtClean="0"/>
              <a:t>3</a:t>
            </a:fld>
            <a:endParaRPr lang="en-US"/>
          </a:p>
        </p:txBody>
      </p:sp>
    </p:spTree>
    <p:extLst>
      <p:ext uri="{BB962C8B-B14F-4D97-AF65-F5344CB8AC3E}">
        <p14:creationId xmlns:p14="http://schemas.microsoft.com/office/powerpoint/2010/main" val="186018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RI teki vuonna 2024 kyselytutkimuksen klubeille. Tutkimus osoittaa, että Action Planin käytöllä on ollut  myönteinen tai jopa erittäin myönteinen vaikutus sitä käyttäviin klubeihin. Jäsenpysyvyys on parempi, uusia jäseniä saadaan enemmän ja jäsenet osallistuvat toimintaan aktiivisemmin,  Näiden lisäksi klubi on kyennyt tavoittamaan uudenlaista yleisöä ja  pystynyt tekemään vaikuttavampia projekteja. Onpa klubin johtaminenkin ollut tehokkaampaa ()josta seuraa parempi jäsentyytyväisyys, josta seuraa jäsenpysyvyys jne. </a:t>
            </a:r>
            <a:endParaRPr lang="fi-FI" dirty="0"/>
          </a:p>
        </p:txBody>
      </p:sp>
      <p:sp>
        <p:nvSpPr>
          <p:cNvPr id="4" name="Dian numeron paikkamerkki 3"/>
          <p:cNvSpPr>
            <a:spLocks noGrp="1"/>
          </p:cNvSpPr>
          <p:nvPr>
            <p:ph type="sldNum" sz="quarter" idx="5"/>
          </p:nvPr>
        </p:nvSpPr>
        <p:spPr/>
        <p:txBody>
          <a:bodyPr/>
          <a:lstStyle/>
          <a:p>
            <a:fld id="{ECF2206C-F2E9-4408-A090-1C57F73B417C}" type="slidenum">
              <a:rPr lang="en-US" smtClean="0"/>
              <a:t>4</a:t>
            </a:fld>
            <a:endParaRPr lang="en-US"/>
          </a:p>
        </p:txBody>
      </p:sp>
    </p:spTree>
    <p:extLst>
      <p:ext uri="{BB962C8B-B14F-4D97-AF65-F5344CB8AC3E}">
        <p14:creationId xmlns:p14="http://schemas.microsoft.com/office/powerpoint/2010/main" val="2354660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Klubin toiminnan kehittämisessä on tärkeää ensinnäkin kuunnella jäseniä, kaikkia jäseniä sekä kokeneita että tuoreita. Jäsentyytyväisyyden seuranta!</a:t>
            </a:r>
          </a:p>
          <a:p>
            <a:r>
              <a:rPr lang="fi-FI" dirty="0"/>
              <a:t>Nykytilan kartoituksessa voidaan käyttää SWOT-analyysiä ja tai klubin terveystarkastusta. </a:t>
            </a:r>
          </a:p>
          <a:p>
            <a:r>
              <a:rPr lang="fi-FI" dirty="0"/>
              <a:t>Kurkataan jäsentyytyväisyyskyselyyn ja terveystarkastukseen. </a:t>
            </a:r>
          </a:p>
        </p:txBody>
      </p:sp>
      <p:sp>
        <p:nvSpPr>
          <p:cNvPr id="4" name="Dian numeron paikkamerkki 3"/>
          <p:cNvSpPr>
            <a:spLocks noGrp="1"/>
          </p:cNvSpPr>
          <p:nvPr>
            <p:ph type="sldNum" sz="quarter" idx="5"/>
          </p:nvPr>
        </p:nvSpPr>
        <p:spPr/>
        <p:txBody>
          <a:bodyPr/>
          <a:lstStyle/>
          <a:p>
            <a:fld id="{ECF2206C-F2E9-4408-A090-1C57F73B417C}" type="slidenum">
              <a:rPr lang="en-US" smtClean="0"/>
              <a:t>5</a:t>
            </a:fld>
            <a:endParaRPr lang="en-US"/>
          </a:p>
        </p:txBody>
      </p:sp>
    </p:spTree>
    <p:extLst>
      <p:ext uri="{BB962C8B-B14F-4D97-AF65-F5344CB8AC3E}">
        <p14:creationId xmlns:p14="http://schemas.microsoft.com/office/powerpoint/2010/main" val="112961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58310-2D83-DC60-4003-3B2A98CA6C3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BACBA5D-DBC3-B815-476C-0140BD1C8BB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703F5D9-2B3A-B54E-531B-F7E57BA08B3A}"/>
              </a:ext>
            </a:extLst>
          </p:cNvPr>
          <p:cNvSpPr>
            <a:spLocks noGrp="1"/>
          </p:cNvSpPr>
          <p:nvPr>
            <p:ph type="body" idx="1"/>
          </p:nvPr>
        </p:nvSpPr>
        <p:spPr/>
        <p:txBody>
          <a:bodyPr/>
          <a:lstStyle/>
          <a:p>
            <a:r>
              <a:rPr lang="fi-FI" dirty="0"/>
              <a:t>Mitä toimintasuunnitelmaan tulee kirjata? </a:t>
            </a:r>
          </a:p>
        </p:txBody>
      </p:sp>
      <p:sp>
        <p:nvSpPr>
          <p:cNvPr id="4" name="Dian numeron paikkamerkki 3">
            <a:extLst>
              <a:ext uri="{FF2B5EF4-FFF2-40B4-BE49-F238E27FC236}">
                <a16:creationId xmlns:a16="http://schemas.microsoft.com/office/drawing/2014/main" id="{40DE8255-1647-448B-BDE3-AF86888D6FD2}"/>
              </a:ext>
            </a:extLst>
          </p:cNvPr>
          <p:cNvSpPr>
            <a:spLocks noGrp="1"/>
          </p:cNvSpPr>
          <p:nvPr>
            <p:ph type="sldNum" sz="quarter" idx="5"/>
          </p:nvPr>
        </p:nvSpPr>
        <p:spPr/>
        <p:txBody>
          <a:bodyPr/>
          <a:lstStyle/>
          <a:p>
            <a:fld id="{ECF2206C-F2E9-4408-A090-1C57F73B417C}" type="slidenum">
              <a:rPr lang="en-US" smtClean="0"/>
              <a:t>6</a:t>
            </a:fld>
            <a:endParaRPr lang="en-US"/>
          </a:p>
        </p:txBody>
      </p:sp>
    </p:spTree>
    <p:extLst>
      <p:ext uri="{BB962C8B-B14F-4D97-AF65-F5344CB8AC3E}">
        <p14:creationId xmlns:p14="http://schemas.microsoft.com/office/powerpoint/2010/main" val="949840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202E1-1C8E-7C0D-313D-E6A25275D90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A598AC6-C73F-E753-60D1-AB7DB85D5B1C}"/>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17CA4A2-C264-F4DB-F991-519449085807}"/>
              </a:ext>
            </a:extLst>
          </p:cNvPr>
          <p:cNvSpPr>
            <a:spLocks noGrp="1"/>
          </p:cNvSpPr>
          <p:nvPr>
            <p:ph type="body" idx="1"/>
          </p:nvPr>
        </p:nvSpPr>
        <p:spPr/>
        <p:txBody>
          <a:bodyPr/>
          <a:lstStyle/>
          <a:p>
            <a:r>
              <a:rPr lang="fi-FI" dirty="0"/>
              <a:t>Mitä muita elementtejä toimintasuunnitelmaan sisältyy</a:t>
            </a:r>
          </a:p>
        </p:txBody>
      </p:sp>
      <p:sp>
        <p:nvSpPr>
          <p:cNvPr id="4" name="Dian numeron paikkamerkki 3">
            <a:extLst>
              <a:ext uri="{FF2B5EF4-FFF2-40B4-BE49-F238E27FC236}">
                <a16:creationId xmlns:a16="http://schemas.microsoft.com/office/drawing/2014/main" id="{A07749B9-CA9F-01A1-305A-6D246F9E6194}"/>
              </a:ext>
            </a:extLst>
          </p:cNvPr>
          <p:cNvSpPr>
            <a:spLocks noGrp="1"/>
          </p:cNvSpPr>
          <p:nvPr>
            <p:ph type="sldNum" sz="quarter" idx="5"/>
          </p:nvPr>
        </p:nvSpPr>
        <p:spPr/>
        <p:txBody>
          <a:bodyPr/>
          <a:lstStyle/>
          <a:p>
            <a:fld id="{ECF2206C-F2E9-4408-A090-1C57F73B417C}" type="slidenum">
              <a:rPr lang="en-US" smtClean="0"/>
              <a:t>7</a:t>
            </a:fld>
            <a:endParaRPr lang="en-US"/>
          </a:p>
        </p:txBody>
      </p:sp>
    </p:spTree>
    <p:extLst>
      <p:ext uri="{BB962C8B-B14F-4D97-AF65-F5344CB8AC3E}">
        <p14:creationId xmlns:p14="http://schemas.microsoft.com/office/powerpoint/2010/main" val="1040282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FFDDF-7237-0D0B-C507-8DCC1EE66D6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3A94BD3-0896-B787-C0F4-0726F0AD0E88}"/>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A36380D4-C2E4-6C2C-6ED8-84A5AEACCE05}"/>
              </a:ext>
            </a:extLst>
          </p:cNvPr>
          <p:cNvSpPr>
            <a:spLocks noGrp="1"/>
          </p:cNvSpPr>
          <p:nvPr>
            <p:ph type="body" idx="1"/>
          </p:nvPr>
        </p:nvSpPr>
        <p:spPr/>
        <p:txBody>
          <a:bodyPr/>
          <a:lstStyle/>
          <a:p>
            <a:r>
              <a:rPr lang="fi-FI" dirty="0"/>
              <a:t>Pelkkä kartoitus ei asiaa edistä millään tavalla, vaan sitten ryhdytään suunnittelemaan, mitä tehdään, jotta nykytilaan saadaan haluttuja muutoksia. Tässä kohdassa mennään tutustumaan työkirjaan.</a:t>
            </a:r>
          </a:p>
        </p:txBody>
      </p:sp>
      <p:sp>
        <p:nvSpPr>
          <p:cNvPr id="4" name="Dian numeron paikkamerkki 3">
            <a:extLst>
              <a:ext uri="{FF2B5EF4-FFF2-40B4-BE49-F238E27FC236}">
                <a16:creationId xmlns:a16="http://schemas.microsoft.com/office/drawing/2014/main" id="{D4E04728-7130-864A-3AF4-8C8C3CBC80A2}"/>
              </a:ext>
            </a:extLst>
          </p:cNvPr>
          <p:cNvSpPr>
            <a:spLocks noGrp="1"/>
          </p:cNvSpPr>
          <p:nvPr>
            <p:ph type="sldNum" sz="quarter" idx="5"/>
          </p:nvPr>
        </p:nvSpPr>
        <p:spPr/>
        <p:txBody>
          <a:bodyPr/>
          <a:lstStyle/>
          <a:p>
            <a:fld id="{ECF2206C-F2E9-4408-A090-1C57F73B417C}" type="slidenum">
              <a:rPr lang="en-US" smtClean="0"/>
              <a:t>8</a:t>
            </a:fld>
            <a:endParaRPr lang="en-US"/>
          </a:p>
        </p:txBody>
      </p:sp>
    </p:spTree>
    <p:extLst>
      <p:ext uri="{BB962C8B-B14F-4D97-AF65-F5344CB8AC3E}">
        <p14:creationId xmlns:p14="http://schemas.microsoft.com/office/powerpoint/2010/main" val="426851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85191-7609-AA3D-7FC6-78BC7C48738E}"/>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15E5F79-7F92-9E88-4D85-1C15241B440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EAFC980-3BD7-2731-9BFE-806887334F76}"/>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F98E6D62-4C89-649C-4B6F-D0F15EF5B755}"/>
              </a:ext>
            </a:extLst>
          </p:cNvPr>
          <p:cNvSpPr>
            <a:spLocks noGrp="1"/>
          </p:cNvSpPr>
          <p:nvPr>
            <p:ph type="sldNum" sz="quarter" idx="5"/>
          </p:nvPr>
        </p:nvSpPr>
        <p:spPr/>
        <p:txBody>
          <a:bodyPr/>
          <a:lstStyle/>
          <a:p>
            <a:fld id="{ECF2206C-F2E9-4408-A090-1C57F73B417C}" type="slidenum">
              <a:rPr lang="en-US" smtClean="0"/>
              <a:t>9</a:t>
            </a:fld>
            <a:endParaRPr lang="en-US"/>
          </a:p>
        </p:txBody>
      </p:sp>
    </p:spTree>
    <p:extLst>
      <p:ext uri="{BB962C8B-B14F-4D97-AF65-F5344CB8AC3E}">
        <p14:creationId xmlns:p14="http://schemas.microsoft.com/office/powerpoint/2010/main" val="16590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05242398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72589818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376792235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9144000" cy="51435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9849372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74849122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BE8847-CE81-614F-968D-4B9C9381F43B}"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63632596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BE8847-CE81-614F-968D-4B9C9381F43B}"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46300930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BE8847-CE81-614F-968D-4B9C9381F43B}" type="datetimeFigureOut">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37141089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BE8847-CE81-614F-968D-4B9C9381F43B}" type="datetimeFigureOut">
              <a:rPr lang="en-US" smtClean="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52166692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E8847-CE81-614F-968D-4B9C9381F43B}" type="datetimeFigureOut">
              <a:rPr lang="en-US" smtClean="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31348101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BE8847-CE81-614F-968D-4B9C9381F43B}"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73630603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BE8847-CE81-614F-968D-4B9C9381F43B}"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8652084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5BE8847-CE81-614F-968D-4B9C9381F43B}" type="datetimeFigureOut">
              <a:rPr lang="en-US" smtClean="0"/>
              <a:t>3/18/2026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5E80FB4-6C53-F54C-B11E-8D600D8C2E01}" type="slidenum">
              <a:rPr lang="en-US" smtClean="0"/>
              <a:t>‹#›</a:t>
            </a:fld>
            <a:endParaRPr lang="en-US"/>
          </a:p>
        </p:txBody>
      </p:sp>
    </p:spTree>
    <p:extLst>
      <p:ext uri="{BB962C8B-B14F-4D97-AF65-F5344CB8AC3E}">
        <p14:creationId xmlns:p14="http://schemas.microsoft.com/office/powerpoint/2010/main" val="2185530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notesSlide" Target="../notesSlides/notesSlide10.xml"/><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slideLayout" Target="../slideLayouts/slideLayout12.xml"/><Relationship Id="rId16" Type="http://schemas.openxmlformats.org/officeDocument/2006/relationships/image" Target="../media/image15.jpeg"/><Relationship Id="rId1" Type="http://schemas.openxmlformats.org/officeDocument/2006/relationships/tags" Target="../tags/tag9.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docs.google.com/document/d/1tiuVDai5QvC_xSt_jvKSJZuQcS_zx_xE/edit?usp=drive_link&amp;ouid=105013424670206827189&amp;rtpof=true&amp;sd=true" TargetMode="External"/><Relationship Id="rId5" Type="http://schemas.openxmlformats.org/officeDocument/2006/relationships/hyperlink" Target="https://drive.google.com/file/d/1fADBCQyfdhS9t7oeRc1cWYcj4hDfm8lA/view?usp=drive_link" TargetMode="Externa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s://docs.google.com/document/d/1249mK0_Ix3UkN1FPy4OO14LMBWcqR4Cm/edit?usp=sharing&amp;ouid=105013424670206827189&amp;rtpof=true&amp;sd=true" TargetMode="Externa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drive.google.com/file/d/12EpRJ_nX2kL84hwFOTZQZT4_2BELbxML/view?usp=drive_link" TargetMode="External"/><Relationship Id="rId5" Type="http://schemas.openxmlformats.org/officeDocument/2006/relationships/hyperlink" Target="https://docs.google.com/document/d/1eNQi_WxthOiC7E7-y1O0gH6YvOvRDkPs/edit?usp=sharing&amp;ouid=105013424670206827189&amp;rtpof=true&amp;sd=true" TargetMode="Externa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aircraft, balloon, transport&#10;&#10;Description automatically generated">
            <a:extLst>
              <a:ext uri="{FF2B5EF4-FFF2-40B4-BE49-F238E27FC236}">
                <a16:creationId xmlns:a16="http://schemas.microsoft.com/office/drawing/2014/main" id="{B7555FC1-A835-DB83-9D6C-AB91B3191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4475" cy="5143500"/>
          </a:xfrm>
          <a:prstGeom prst="rect">
            <a:avLst/>
          </a:prstGeom>
        </p:spPr>
      </p:pic>
      <p:sp>
        <p:nvSpPr>
          <p:cNvPr id="8" name="Subtitle 2">
            <a:extLst>
              <a:ext uri="{FF2B5EF4-FFF2-40B4-BE49-F238E27FC236}">
                <a16:creationId xmlns:a16="http://schemas.microsoft.com/office/drawing/2014/main" id="{74B154C9-EE4D-B5DD-3552-6E8248273760}"/>
              </a:ext>
            </a:extLst>
          </p:cNvPr>
          <p:cNvSpPr txBox="1">
            <a:spLocks/>
          </p:cNvSpPr>
          <p:nvPr/>
        </p:nvSpPr>
        <p:spPr>
          <a:xfrm>
            <a:off x="459936" y="393341"/>
            <a:ext cx="8381663" cy="1053859"/>
          </a:xfrm>
          <a:prstGeom prst="rect">
            <a:avLst/>
          </a:prstGeom>
          <a:effectLst>
            <a:glow>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i-FI" sz="5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Action Plan</a:t>
            </a:r>
          </a:p>
          <a:p>
            <a:pPr rtl="0"/>
            <a:endParaRPr lang="pt-br" sz="36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7" name="Tekstiruutu 6">
            <a:extLst>
              <a:ext uri="{FF2B5EF4-FFF2-40B4-BE49-F238E27FC236}">
                <a16:creationId xmlns:a16="http://schemas.microsoft.com/office/drawing/2014/main" id="{B4A08AE1-860B-1597-810B-9BDABA87285C}"/>
              </a:ext>
            </a:extLst>
          </p:cNvPr>
          <p:cNvSpPr txBox="1"/>
          <p:nvPr/>
        </p:nvSpPr>
        <p:spPr>
          <a:xfrm>
            <a:off x="459937" y="3619272"/>
            <a:ext cx="7780613" cy="1661993"/>
          </a:xfrm>
          <a:prstGeom prst="rect">
            <a:avLst/>
          </a:prstGeom>
          <a:noFill/>
        </p:spPr>
        <p:txBody>
          <a:bodyPr wrap="square" rtlCol="0">
            <a:spAutoFit/>
          </a:bodyPr>
          <a:lstStyle/>
          <a:p>
            <a:r>
              <a:rPr lang="fi-FI"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Piirin 1430 PELS 21.3.2026 Punkaharju</a:t>
            </a:r>
          </a:p>
          <a:p>
            <a:r>
              <a:rPr lang="fi-FI"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Tiina Sjölund, Action Plan </a:t>
            </a:r>
            <a:r>
              <a:rPr lang="fi-FI" sz="1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Champion</a:t>
            </a:r>
            <a:r>
              <a:rPr lang="fi-FI"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vyöhyke 17  2024-</a:t>
            </a:r>
            <a:br>
              <a:rPr lang="fi-FI"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fi-FI"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Apulaisrotaryjulkisuuskuvakoordinaattori (ARPIC) vyöhyke 17 2023-2026</a:t>
            </a:r>
            <a:br>
              <a:rPr lang="fi-FI"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fi-FI"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DGN Piiri 1410</a:t>
            </a:r>
          </a:p>
          <a:p>
            <a:r>
              <a:rPr lang="fi-FI"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Rahastonhoitaja, Laitilan Rotaryklubi 2023-2026</a:t>
            </a:r>
          </a:p>
          <a:p>
            <a:endParaRPr lang="fi-FI" dirty="0"/>
          </a:p>
        </p:txBody>
      </p:sp>
      <p:sp>
        <p:nvSpPr>
          <p:cNvPr id="2" name="Subtitle 2">
            <a:extLst>
              <a:ext uri="{FF2B5EF4-FFF2-40B4-BE49-F238E27FC236}">
                <a16:creationId xmlns:a16="http://schemas.microsoft.com/office/drawing/2014/main" id="{B93F1E60-F85C-0DF6-A009-6CCBEC24429C}"/>
              </a:ext>
            </a:extLst>
          </p:cNvPr>
          <p:cNvSpPr txBox="1">
            <a:spLocks/>
          </p:cNvSpPr>
          <p:nvPr/>
        </p:nvSpPr>
        <p:spPr>
          <a:xfrm>
            <a:off x="144001" y="1839082"/>
            <a:ext cx="8697600" cy="1053859"/>
          </a:xfrm>
          <a:prstGeom prst="rect">
            <a:avLst/>
          </a:prstGeom>
          <a:effectLst>
            <a:glow>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i-FI" sz="5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Toimintasuunnitelma</a:t>
            </a:r>
            <a:endParaRPr lang="pt-br" sz="36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Tree>
    <p:custDataLst>
      <p:tags r:id="rId1"/>
    </p:custDataLst>
    <p:extLst>
      <p:ext uri="{BB962C8B-B14F-4D97-AF65-F5344CB8AC3E}">
        <p14:creationId xmlns:p14="http://schemas.microsoft.com/office/powerpoint/2010/main" val="2311957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17244" y="0"/>
            <a:ext cx="9144000" cy="5143500"/>
          </a:xfrm>
          <a:prstGeom prst="rect">
            <a:avLst/>
          </a:prstGeom>
          <a:solidFill>
            <a:srgbClr val="F7A81B"/>
          </a:solidFill>
        </p:spPr>
        <p:txBody>
          <a:bodyPr vert="horz" lIns="68580" tIns="34290" rIns="68580" bIns="3429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subhead</a:t>
            </a:r>
          </a:p>
        </p:txBody>
      </p:sp>
      <p:pic>
        <p:nvPicPr>
          <p:cNvPr id="10" name="Kuva 9" descr="Kuva, joka sisältää kohteen syntymäpäiväkakku, kakku, jälkiruoka, Kakun koristelu&#10;&#10;Tekoälyn generoima sisältö voi olla virheellistä.">
            <a:extLst>
              <a:ext uri="{FF2B5EF4-FFF2-40B4-BE49-F238E27FC236}">
                <a16:creationId xmlns:a16="http://schemas.microsoft.com/office/drawing/2014/main" id="{BA4CEE97-ED6B-3DFF-DA93-657B5FA824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9627" y="3548083"/>
            <a:ext cx="835910" cy="1489071"/>
          </a:xfrm>
          <a:prstGeom prst="rect">
            <a:avLst/>
          </a:prstGeom>
        </p:spPr>
      </p:pic>
      <p:pic>
        <p:nvPicPr>
          <p:cNvPr id="14" name="Kuva 13" descr="Kuva, joka sisältää kohteen vaate, henkilö, mies, rakennus&#10;&#10;Tekoälyn generoima sisältö voi olla virheellistä.">
            <a:extLst>
              <a:ext uri="{FF2B5EF4-FFF2-40B4-BE49-F238E27FC236}">
                <a16:creationId xmlns:a16="http://schemas.microsoft.com/office/drawing/2014/main" id="{FA8B3815-A432-0A48-E66C-622C7E29D0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6108" y="1539586"/>
            <a:ext cx="1660901" cy="935092"/>
          </a:xfrm>
          <a:prstGeom prst="rect">
            <a:avLst/>
          </a:prstGeom>
        </p:spPr>
      </p:pic>
      <p:pic>
        <p:nvPicPr>
          <p:cNvPr id="16" name="Kuva 15">
            <a:extLst>
              <a:ext uri="{FF2B5EF4-FFF2-40B4-BE49-F238E27FC236}">
                <a16:creationId xmlns:a16="http://schemas.microsoft.com/office/drawing/2014/main" id="{9515D4AE-EBB0-842D-C64C-B9BF5BA3DA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9928" y="187563"/>
            <a:ext cx="3178247" cy="1789353"/>
          </a:xfrm>
          <a:prstGeom prst="rect">
            <a:avLst/>
          </a:prstGeom>
        </p:spPr>
      </p:pic>
      <p:pic>
        <p:nvPicPr>
          <p:cNvPr id="26" name="Kuva 25" descr="Kuva, joka sisältää kohteen vaate, henkilö, joulu, sisä-&#10;&#10;Tekoälyn generoima sisältö voi olla virheellistä.">
            <a:extLst>
              <a:ext uri="{FF2B5EF4-FFF2-40B4-BE49-F238E27FC236}">
                <a16:creationId xmlns:a16="http://schemas.microsoft.com/office/drawing/2014/main" id="{F97EC107-C5D5-0578-9E50-90EE914713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7030" y="2045437"/>
            <a:ext cx="2071977" cy="1434065"/>
          </a:xfrm>
          <a:prstGeom prst="rect">
            <a:avLst/>
          </a:prstGeom>
        </p:spPr>
      </p:pic>
      <p:pic>
        <p:nvPicPr>
          <p:cNvPr id="30" name="Kuva 29" descr="Kuva, joka sisältää kohteen henkilö, vaate, Ruoan prosessointi, Ruoanlaitto- ja leivontavälineet&#10;&#10;Tekoälyn generoima sisältö voi olla virheellistä.">
            <a:extLst>
              <a:ext uri="{FF2B5EF4-FFF2-40B4-BE49-F238E27FC236}">
                <a16:creationId xmlns:a16="http://schemas.microsoft.com/office/drawing/2014/main" id="{E87B5AF6-2E4E-9EFF-2BAA-4DD7BA9B46F5}"/>
              </a:ext>
            </a:extLst>
          </p:cNvPr>
          <p:cNvPicPr>
            <a:picLocks noChangeAspect="1"/>
          </p:cNvPicPr>
          <p:nvPr/>
        </p:nvPicPr>
        <p:blipFill>
          <a:blip r:embed="rId8" cstate="print">
            <a:extLst>
              <a:ext uri="{28A0092B-C50C-407E-A947-70E740481C1C}">
                <a14:useLocalDpi xmlns:a14="http://schemas.microsoft.com/office/drawing/2010/main" val="0"/>
              </a:ext>
            </a:extLst>
          </a:blip>
          <a:srcRect r="18033"/>
          <a:stretch/>
        </p:blipFill>
        <p:spPr>
          <a:xfrm>
            <a:off x="7622750" y="3364027"/>
            <a:ext cx="1065996" cy="1592070"/>
          </a:xfrm>
          <a:prstGeom prst="rect">
            <a:avLst/>
          </a:prstGeom>
        </p:spPr>
      </p:pic>
      <p:pic>
        <p:nvPicPr>
          <p:cNvPr id="34" name="Kuva 33" descr="Kuva, joka sisältää kohteen henkilö, vaate, piha-, jalkineet&#10;&#10;Tekoälyn generoima sisältö voi olla virheellistä.">
            <a:extLst>
              <a:ext uri="{FF2B5EF4-FFF2-40B4-BE49-F238E27FC236}">
                <a16:creationId xmlns:a16="http://schemas.microsoft.com/office/drawing/2014/main" id="{6391A0D2-691A-F211-F89B-DB9D86EA7F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5770" y="3661449"/>
            <a:ext cx="3313258" cy="1278944"/>
          </a:xfrm>
          <a:prstGeom prst="rect">
            <a:avLst/>
          </a:prstGeom>
        </p:spPr>
      </p:pic>
      <p:pic>
        <p:nvPicPr>
          <p:cNvPr id="36" name="Kuva 35" descr="Kuva, joka sisältää kohteen vaate, henkilö, jalkineet, seinä&#10;&#10;Tekoälyn generoima sisältö voi olla virheellistä.">
            <a:extLst>
              <a:ext uri="{FF2B5EF4-FFF2-40B4-BE49-F238E27FC236}">
                <a16:creationId xmlns:a16="http://schemas.microsoft.com/office/drawing/2014/main" id="{EC5E1D1F-0086-12AF-A0EA-760905BF8961}"/>
              </a:ext>
            </a:extLst>
          </p:cNvPr>
          <p:cNvPicPr>
            <a:picLocks noChangeAspect="1"/>
          </p:cNvPicPr>
          <p:nvPr/>
        </p:nvPicPr>
        <p:blipFill>
          <a:blip r:embed="rId10" cstate="print">
            <a:extLst>
              <a:ext uri="{28A0092B-C50C-407E-A947-70E740481C1C}">
                <a14:useLocalDpi xmlns:a14="http://schemas.microsoft.com/office/drawing/2010/main" val="0"/>
              </a:ext>
            </a:extLst>
          </a:blip>
          <a:srcRect l="12130" t="28134" r="15831"/>
          <a:stretch/>
        </p:blipFill>
        <p:spPr>
          <a:xfrm>
            <a:off x="386960" y="3364027"/>
            <a:ext cx="2099095" cy="1570979"/>
          </a:xfrm>
          <a:prstGeom prst="rect">
            <a:avLst/>
          </a:prstGeom>
        </p:spPr>
      </p:pic>
      <p:pic>
        <p:nvPicPr>
          <p:cNvPr id="38" name="Kuva 37" descr="Kuva, joka sisältää kohteen henkilö, Ihmisen kasvot, vaate, lasit&#10;&#10;Tekoälyn generoima sisältö voi olla virheellistä.">
            <a:extLst>
              <a:ext uri="{FF2B5EF4-FFF2-40B4-BE49-F238E27FC236}">
                <a16:creationId xmlns:a16="http://schemas.microsoft.com/office/drawing/2014/main" id="{2D7E4544-B2B7-59E5-D33C-552EF15F7E23}"/>
              </a:ext>
            </a:extLst>
          </p:cNvPr>
          <p:cNvPicPr>
            <a:picLocks noChangeAspect="1"/>
          </p:cNvPicPr>
          <p:nvPr/>
        </p:nvPicPr>
        <p:blipFill>
          <a:blip r:embed="rId11" cstate="print">
            <a:extLst>
              <a:ext uri="{28A0092B-C50C-407E-A947-70E740481C1C}">
                <a14:useLocalDpi xmlns:a14="http://schemas.microsoft.com/office/drawing/2010/main" val="0"/>
              </a:ext>
            </a:extLst>
          </a:blip>
          <a:srcRect b="14985"/>
          <a:stretch/>
        </p:blipFill>
        <p:spPr>
          <a:xfrm>
            <a:off x="2209052" y="282609"/>
            <a:ext cx="1813170" cy="1156104"/>
          </a:xfrm>
          <a:prstGeom prst="rect">
            <a:avLst/>
          </a:prstGeom>
        </p:spPr>
      </p:pic>
      <p:pic>
        <p:nvPicPr>
          <p:cNvPr id="40" name="Kuva 39" descr="Kuva, joka sisältää kohteen vaate, henkilö, Ihmisen kasvot, mies&#10;&#10;Tekoälyn generoima sisältö voi olla virheellistä.">
            <a:extLst>
              <a:ext uri="{FF2B5EF4-FFF2-40B4-BE49-F238E27FC236}">
                <a16:creationId xmlns:a16="http://schemas.microsoft.com/office/drawing/2014/main" id="{6FCE40B7-EB18-89D7-7A25-A8D90571494E}"/>
              </a:ext>
            </a:extLst>
          </p:cNvPr>
          <p:cNvPicPr>
            <a:picLocks noChangeAspect="1"/>
          </p:cNvPicPr>
          <p:nvPr/>
        </p:nvPicPr>
        <p:blipFill>
          <a:blip r:embed="rId12" cstate="print">
            <a:extLst>
              <a:ext uri="{28A0092B-C50C-407E-A947-70E740481C1C}">
                <a14:useLocalDpi xmlns:a14="http://schemas.microsoft.com/office/drawing/2010/main" val="0"/>
              </a:ext>
            </a:extLst>
          </a:blip>
          <a:srcRect r="10441"/>
          <a:stretch/>
        </p:blipFill>
        <p:spPr>
          <a:xfrm>
            <a:off x="4148073" y="2676423"/>
            <a:ext cx="1510936" cy="871660"/>
          </a:xfrm>
          <a:prstGeom prst="rect">
            <a:avLst/>
          </a:prstGeom>
        </p:spPr>
      </p:pic>
      <p:pic>
        <p:nvPicPr>
          <p:cNvPr id="42" name="Kuva 41" descr="Kuva, joka sisältää kohteen teksti, vaate, piha-, jalkineet&#10;&#10;Tekoälyn generoima sisältö voi olla virheellistä.">
            <a:extLst>
              <a:ext uri="{FF2B5EF4-FFF2-40B4-BE49-F238E27FC236}">
                <a16:creationId xmlns:a16="http://schemas.microsoft.com/office/drawing/2014/main" id="{9F4BCE26-8951-D1BB-D6A4-69E64DB9179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86585" y="1614437"/>
            <a:ext cx="1403467" cy="1871289"/>
          </a:xfrm>
          <a:prstGeom prst="rect">
            <a:avLst/>
          </a:prstGeom>
        </p:spPr>
      </p:pic>
      <p:pic>
        <p:nvPicPr>
          <p:cNvPr id="44" name="Kuva 43" descr="Kuva, joka sisältää kohteen vaate, henkilö, taivas, jalkineet&#10;&#10;Tekoälyn generoima sisältö voi olla virheellistä.">
            <a:extLst>
              <a:ext uri="{FF2B5EF4-FFF2-40B4-BE49-F238E27FC236}">
                <a16:creationId xmlns:a16="http://schemas.microsoft.com/office/drawing/2014/main" id="{E1C37B16-E1F6-31EF-5CAC-EE90FDEF70E5}"/>
              </a:ext>
            </a:extLst>
          </p:cNvPr>
          <p:cNvPicPr>
            <a:picLocks noChangeAspect="1"/>
          </p:cNvPicPr>
          <p:nvPr/>
        </p:nvPicPr>
        <p:blipFill>
          <a:blip r:embed="rId14" cstate="print">
            <a:extLst>
              <a:ext uri="{28A0092B-C50C-407E-A947-70E740481C1C}">
                <a14:useLocalDpi xmlns:a14="http://schemas.microsoft.com/office/drawing/2010/main" val="0"/>
              </a:ext>
            </a:extLst>
          </a:blip>
          <a:srcRect l="20545" t="19082" r="16971" b="11682"/>
          <a:stretch/>
        </p:blipFill>
        <p:spPr>
          <a:xfrm>
            <a:off x="311932" y="199686"/>
            <a:ext cx="1756354" cy="1544194"/>
          </a:xfrm>
          <a:prstGeom prst="rect">
            <a:avLst/>
          </a:prstGeom>
        </p:spPr>
      </p:pic>
      <p:pic>
        <p:nvPicPr>
          <p:cNvPr id="48" name="Kuva 47" descr="Kuva, joka sisältää kohteen teksti, Fontti, Grafiikka, logo&#10;&#10;Tekoälyn generoima sisältö voi olla virheellistä.">
            <a:extLst>
              <a:ext uri="{FF2B5EF4-FFF2-40B4-BE49-F238E27FC236}">
                <a16:creationId xmlns:a16="http://schemas.microsoft.com/office/drawing/2014/main" id="{D2E25E44-26A0-F14A-86A5-92636565D51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82593" y="1813600"/>
            <a:ext cx="1518191" cy="1897739"/>
          </a:xfrm>
          <a:prstGeom prst="rect">
            <a:avLst/>
          </a:prstGeom>
        </p:spPr>
      </p:pic>
      <p:pic>
        <p:nvPicPr>
          <p:cNvPr id="50" name="Kuva 49" descr="Kuva, joka sisältää kohteen henkilö, vaate, piha-, jalkineet&#10;&#10;Tekoälyn generoima sisältö voi olla virheellistä.">
            <a:extLst>
              <a:ext uri="{FF2B5EF4-FFF2-40B4-BE49-F238E27FC236}">
                <a16:creationId xmlns:a16="http://schemas.microsoft.com/office/drawing/2014/main" id="{A0468F9C-5141-6262-B11C-C3037597A52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9553" y="1856299"/>
            <a:ext cx="1907872" cy="1430903"/>
          </a:xfrm>
          <a:prstGeom prst="rect">
            <a:avLst/>
          </a:prstGeom>
        </p:spPr>
      </p:pic>
      <p:pic>
        <p:nvPicPr>
          <p:cNvPr id="52" name="Kuva 51" descr="Kuva, joka sisältää kohteen urheilu, tanssija, henkilö, vaate&#10;&#10;Tekoälyn generoima sisältö voi olla virheellistä.">
            <a:extLst>
              <a:ext uri="{FF2B5EF4-FFF2-40B4-BE49-F238E27FC236}">
                <a16:creationId xmlns:a16="http://schemas.microsoft.com/office/drawing/2014/main" id="{7B048484-8E2A-A37C-EAFB-CD4C520B013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38053" y="396618"/>
            <a:ext cx="1577673" cy="1005973"/>
          </a:xfrm>
          <a:prstGeom prst="rect">
            <a:avLst/>
          </a:prstGeom>
        </p:spPr>
      </p:pic>
    </p:spTree>
    <p:custDataLst>
      <p:tags r:id="rId1"/>
    </p:custDataLst>
    <p:extLst>
      <p:ext uri="{BB962C8B-B14F-4D97-AF65-F5344CB8AC3E}">
        <p14:creationId xmlns:p14="http://schemas.microsoft.com/office/powerpoint/2010/main" val="73369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FCF0B930-2F2D-D96D-54ED-24BC975D6066}"/>
            </a:ext>
          </a:extLst>
        </p:cNvPr>
        <p:cNvGrpSpPr/>
        <p:nvPr/>
      </p:nvGrpSpPr>
      <p:grpSpPr>
        <a:xfrm>
          <a:off x="0" y="0"/>
          <a:ext cx="0" cy="0"/>
          <a:chOff x="0" y="0"/>
          <a:chExt cx="0" cy="0"/>
        </a:xfrm>
      </p:grpSpPr>
      <p:sp>
        <p:nvSpPr>
          <p:cNvPr id="14" name="Tekstiruutu 13">
            <a:extLst>
              <a:ext uri="{FF2B5EF4-FFF2-40B4-BE49-F238E27FC236}">
                <a16:creationId xmlns:a16="http://schemas.microsoft.com/office/drawing/2014/main" id="{06C9888A-B7C5-E62E-F235-5AFEFCB5848E}"/>
              </a:ext>
            </a:extLst>
          </p:cNvPr>
          <p:cNvSpPr txBox="1"/>
          <p:nvPr/>
        </p:nvSpPr>
        <p:spPr>
          <a:xfrm>
            <a:off x="522514" y="296091"/>
            <a:ext cx="8229600" cy="4401205"/>
          </a:xfrm>
          <a:prstGeom prst="rect">
            <a:avLst/>
          </a:prstGeom>
          <a:noFill/>
        </p:spPr>
        <p:txBody>
          <a:bodyPr wrap="square" rtlCol="0">
            <a:spAutoFit/>
          </a:bodyPr>
          <a:lstStyle/>
          <a:p>
            <a:pPr algn="ctr"/>
            <a:r>
              <a:rPr lang="fi-FI" sz="4000" b="1" dirty="0">
                <a:solidFill>
                  <a:schemeClr val="bg1"/>
                </a:solidFill>
                <a:latin typeface="Open Sans" pitchFamily="2" charset="0"/>
                <a:ea typeface="Open Sans" pitchFamily="2" charset="0"/>
                <a:cs typeface="Open Sans" pitchFamily="2" charset="0"/>
              </a:rPr>
              <a:t>YHDESSÄ NÄEMME MAAILMAN, JOSSA IHMISET LIITTYVÄT YHTEEN JA TARTTUVAT TOIMEEN SAADAKSEEN AIKAAN PYSYVÄN MUUTOKSEN KAIKKIALLA MAAILMASSA, YHTEISÖISSÄÄN JA ITSESSÄÄN</a:t>
            </a:r>
          </a:p>
        </p:txBody>
      </p:sp>
    </p:spTree>
    <p:extLst>
      <p:ext uri="{BB962C8B-B14F-4D97-AF65-F5344CB8AC3E}">
        <p14:creationId xmlns:p14="http://schemas.microsoft.com/office/powerpoint/2010/main" val="271505734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BFE5C6-F1B0-FF37-DE15-60252CC1A9EB}"/>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24772D6C-CC2A-803A-EE99-4DC34E5D988B}"/>
              </a:ext>
            </a:extLst>
          </p:cNvPr>
          <p:cNvSpPr>
            <a:spLocks noGrp="1"/>
          </p:cNvSpPr>
          <p:nvPr>
            <p:ph idx="1"/>
          </p:nvPr>
        </p:nvSpPr>
        <p:spPr/>
        <p:txBody>
          <a:bodyPr/>
          <a:lstStyle/>
          <a:p>
            <a:endParaRPr lang="fi-FI"/>
          </a:p>
        </p:txBody>
      </p:sp>
      <p:graphicFrame>
        <p:nvGraphicFramePr>
          <p:cNvPr id="4" name="Objekti 3">
            <a:hlinkClick r:id="" action="ppaction://ole?verb=0"/>
            <a:extLst>
              <a:ext uri="{FF2B5EF4-FFF2-40B4-BE49-F238E27FC236}">
                <a16:creationId xmlns:a16="http://schemas.microsoft.com/office/drawing/2014/main" id="{05970D51-59E4-8749-B8CE-941713CD0355}"/>
              </a:ext>
            </a:extLst>
          </p:cNvPr>
          <p:cNvGraphicFramePr>
            <a:graphicFrameLocks noChangeAspect="1"/>
          </p:cNvGraphicFramePr>
          <p:nvPr>
            <p:extLst>
              <p:ext uri="{D42A27DB-BD31-4B8C-83A1-F6EECF244321}">
                <p14:modId xmlns:p14="http://schemas.microsoft.com/office/powerpoint/2010/main" val="1222488385"/>
              </p:ext>
            </p:extLst>
          </p:nvPr>
        </p:nvGraphicFramePr>
        <p:xfrm>
          <a:off x="0" y="0"/>
          <a:ext cx="9144000" cy="5146674"/>
        </p:xfrm>
        <a:graphic>
          <a:graphicData uri="http://schemas.openxmlformats.org/presentationml/2006/ole">
            <mc:AlternateContent xmlns:mc="http://schemas.openxmlformats.org/markup-compatibility/2006">
              <mc:Choice xmlns:v="urn:schemas-microsoft-com:vml" Requires="v">
                <p:oleObj name="Presentation" r:id="rId3" imgW="4571981" imgH="2572652" progId="PowerPoint.Show.12">
                  <p:embed/>
                </p:oleObj>
              </mc:Choice>
              <mc:Fallback>
                <p:oleObj name="Presentation" r:id="rId3" imgW="4571981" imgH="2572652" progId="PowerPoint.Show.12">
                  <p:embed/>
                  <p:pic>
                    <p:nvPicPr>
                      <p:cNvPr id="4" name="Objekti 3">
                        <a:hlinkClick r:id="" action="ppaction://ole?verb=0"/>
                        <a:extLst>
                          <a:ext uri="{FF2B5EF4-FFF2-40B4-BE49-F238E27FC236}">
                            <a16:creationId xmlns:a16="http://schemas.microsoft.com/office/drawing/2014/main" id="{05970D51-59E4-8749-B8CE-941713CD0355}"/>
                          </a:ext>
                        </a:extLst>
                      </p:cNvPr>
                      <p:cNvPicPr/>
                      <p:nvPr/>
                    </p:nvPicPr>
                    <p:blipFill>
                      <a:blip r:embed="rId4"/>
                      <a:stretch>
                        <a:fillRect/>
                      </a:stretch>
                    </p:blipFill>
                    <p:spPr>
                      <a:xfrm>
                        <a:off x="0" y="0"/>
                        <a:ext cx="9144000" cy="5146674"/>
                      </a:xfrm>
                      <a:prstGeom prst="rect">
                        <a:avLst/>
                      </a:prstGeom>
                    </p:spPr>
                  </p:pic>
                </p:oleObj>
              </mc:Fallback>
            </mc:AlternateContent>
          </a:graphicData>
        </a:graphic>
      </p:graphicFrame>
    </p:spTree>
    <p:extLst>
      <p:ext uri="{BB962C8B-B14F-4D97-AF65-F5344CB8AC3E}">
        <p14:creationId xmlns:p14="http://schemas.microsoft.com/office/powerpoint/2010/main" val="73469808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aircraft, balloon, transport&#10;&#10;Description automatically generated">
            <a:extLst>
              <a:ext uri="{FF2B5EF4-FFF2-40B4-BE49-F238E27FC236}">
                <a16:creationId xmlns:a16="http://schemas.microsoft.com/office/drawing/2014/main" id="{B7555FC1-A835-DB83-9D6C-AB91B3191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4475" cy="5143500"/>
          </a:xfrm>
          <a:prstGeom prst="rect">
            <a:avLst/>
          </a:prstGeom>
        </p:spPr>
      </p:pic>
      <p:sp>
        <p:nvSpPr>
          <p:cNvPr id="8" name="Subtitle 2">
            <a:extLst>
              <a:ext uri="{FF2B5EF4-FFF2-40B4-BE49-F238E27FC236}">
                <a16:creationId xmlns:a16="http://schemas.microsoft.com/office/drawing/2014/main" id="{74B154C9-EE4D-B5DD-3552-6E8248273760}"/>
              </a:ext>
            </a:extLst>
          </p:cNvPr>
          <p:cNvSpPr txBox="1">
            <a:spLocks/>
          </p:cNvSpPr>
          <p:nvPr/>
        </p:nvSpPr>
        <p:spPr>
          <a:xfrm>
            <a:off x="641135" y="835962"/>
            <a:ext cx="7593940" cy="1584188"/>
          </a:xfrm>
          <a:prstGeom prst="rect">
            <a:avLst/>
          </a:prstGeom>
          <a:effectLst>
            <a:glow>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endParaRPr lang="pt-br" sz="7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3" name="Tekstiruutu 2">
            <a:extLst>
              <a:ext uri="{FF2B5EF4-FFF2-40B4-BE49-F238E27FC236}">
                <a16:creationId xmlns:a16="http://schemas.microsoft.com/office/drawing/2014/main" id="{634518DF-485B-3261-B805-F7DF4585D508}"/>
              </a:ext>
            </a:extLst>
          </p:cNvPr>
          <p:cNvSpPr txBox="1"/>
          <p:nvPr/>
        </p:nvSpPr>
        <p:spPr>
          <a:xfrm>
            <a:off x="158400" y="965197"/>
            <a:ext cx="8715375" cy="5539978"/>
          </a:xfrm>
          <a:prstGeom prst="rect">
            <a:avLst/>
          </a:prstGeom>
          <a:noFill/>
        </p:spPr>
        <p:txBody>
          <a:bodyPr wrap="square">
            <a:spAutoFit/>
          </a:bodyPr>
          <a:lstStyle/>
          <a:p>
            <a:pPr algn="ctr" rtl="0"/>
            <a:r>
              <a:rPr lang="pt-br" sz="6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Miksi klubin kannattaa käyttää Action Plania?</a:t>
            </a:r>
          </a:p>
          <a:p>
            <a:pPr algn="ctr" rtl="0"/>
            <a:endParaRPr lang="pt-br" sz="4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a:p>
            <a:pPr algn="ctr" rtl="0"/>
            <a:endParaRPr lang="pt-BR" sz="54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a:p>
            <a:pPr algn="ctr" rtl="0"/>
            <a:endParaRPr lang="pt-br" sz="54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Tree>
    <p:custDataLst>
      <p:tags r:id="rId1"/>
    </p:custDataLst>
    <p:extLst>
      <p:ext uri="{BB962C8B-B14F-4D97-AF65-F5344CB8AC3E}">
        <p14:creationId xmlns:p14="http://schemas.microsoft.com/office/powerpoint/2010/main" val="6323117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aircraft, balloon, transport&#10;&#10;Description automatically generated">
            <a:extLst>
              <a:ext uri="{FF2B5EF4-FFF2-40B4-BE49-F238E27FC236}">
                <a16:creationId xmlns:a16="http://schemas.microsoft.com/office/drawing/2014/main" id="{B7555FC1-A835-DB83-9D6C-AB91B3191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8" name="Subtitle 2">
            <a:extLst>
              <a:ext uri="{FF2B5EF4-FFF2-40B4-BE49-F238E27FC236}">
                <a16:creationId xmlns:a16="http://schemas.microsoft.com/office/drawing/2014/main" id="{74B154C9-EE4D-B5DD-3552-6E8248273760}"/>
              </a:ext>
            </a:extLst>
          </p:cNvPr>
          <p:cNvSpPr txBox="1">
            <a:spLocks/>
          </p:cNvSpPr>
          <p:nvPr/>
        </p:nvSpPr>
        <p:spPr>
          <a:xfrm>
            <a:off x="957599" y="480460"/>
            <a:ext cx="7456527" cy="4221140"/>
          </a:xfrm>
          <a:prstGeom prst="rect">
            <a:avLst/>
          </a:prstGeom>
          <a:effectLst>
            <a:glow>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endParaRPr lang="fi-FI" sz="7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a:p>
            <a:pPr rtl="0"/>
            <a:r>
              <a:rPr lang="fi-FI" sz="7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Nykytilan kartoitus</a:t>
            </a:r>
            <a:br>
              <a:rPr lang="fi-FI" sz="7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br>
            <a:r>
              <a:rPr lang="fi-FI" sz="1400" b="1" u="none" baseline="0" dirty="0">
                <a:solidFill>
                  <a:srgbClr val="FFFF00"/>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hlinkClick r:id="rId5">
                  <a:extLst>
                    <a:ext uri="{A12FA001-AC4F-418D-AE19-62706E023703}">
                      <ahyp:hlinkClr xmlns:ahyp="http://schemas.microsoft.com/office/drawing/2018/hyperlinkcolor" val="tx"/>
                    </a:ext>
                  </a:extLst>
                </a:hlinkClick>
              </a:rPr>
              <a:t>Terveystarkastus</a:t>
            </a:r>
            <a:endParaRPr lang="fi-FI" sz="1400" b="1" u="none" baseline="0" dirty="0">
              <a:solidFill>
                <a:srgbClr val="FFFF00"/>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a:p>
            <a:pPr rtl="0"/>
            <a:r>
              <a:rPr lang="fi-FI" sz="1400" b="1" dirty="0">
                <a:solidFill>
                  <a:srgbClr val="FFFF00"/>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hlinkClick r:id="rId6">
                  <a:extLst>
                    <a:ext uri="{A12FA001-AC4F-418D-AE19-62706E023703}">
                      <ahyp:hlinkClr xmlns:ahyp="http://schemas.microsoft.com/office/drawing/2018/hyperlinkcolor" val="tx"/>
                    </a:ext>
                  </a:extLst>
                </a:hlinkClick>
              </a:rPr>
              <a:t>Jäsentyytyväisyyskysely</a:t>
            </a:r>
            <a:endParaRPr lang="fi-FI" sz="1400" b="1" u="none" baseline="0" dirty="0">
              <a:solidFill>
                <a:srgbClr val="FFFF00"/>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Tree>
    <p:custDataLst>
      <p:tags r:id="rId1"/>
    </p:custDataLst>
    <p:extLst>
      <p:ext uri="{BB962C8B-B14F-4D97-AF65-F5344CB8AC3E}">
        <p14:creationId xmlns:p14="http://schemas.microsoft.com/office/powerpoint/2010/main" val="354198502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B734E-C26D-4239-A6CA-3CDCA9780A95}"/>
            </a:ext>
          </a:extLst>
        </p:cNvPr>
        <p:cNvGrpSpPr/>
        <p:nvPr/>
      </p:nvGrpSpPr>
      <p:grpSpPr>
        <a:xfrm>
          <a:off x="0" y="0"/>
          <a:ext cx="0" cy="0"/>
          <a:chOff x="0" y="0"/>
          <a:chExt cx="0" cy="0"/>
        </a:xfrm>
      </p:grpSpPr>
      <p:pic>
        <p:nvPicPr>
          <p:cNvPr id="5" name="Picture 4" descr="A picture containing text, aircraft, balloon, transport&#10;&#10;Description automatically generated">
            <a:extLst>
              <a:ext uri="{FF2B5EF4-FFF2-40B4-BE49-F238E27FC236}">
                <a16:creationId xmlns:a16="http://schemas.microsoft.com/office/drawing/2014/main" id="{68CE3DFD-774D-2AAB-9A29-F9ED88ADEC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8" name="Subtitle 2">
            <a:extLst>
              <a:ext uri="{FF2B5EF4-FFF2-40B4-BE49-F238E27FC236}">
                <a16:creationId xmlns:a16="http://schemas.microsoft.com/office/drawing/2014/main" id="{137A1C1B-83BD-957E-99FC-B9126E828C60}"/>
              </a:ext>
            </a:extLst>
          </p:cNvPr>
          <p:cNvSpPr txBox="1">
            <a:spLocks/>
          </p:cNvSpPr>
          <p:nvPr/>
        </p:nvSpPr>
        <p:spPr>
          <a:xfrm>
            <a:off x="547200" y="1085260"/>
            <a:ext cx="8330400" cy="2250409"/>
          </a:xfrm>
          <a:prstGeom prst="rect">
            <a:avLst/>
          </a:prstGeom>
          <a:effectLst>
            <a:glow>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40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Visio</a:t>
            </a:r>
          </a:p>
          <a:p>
            <a:pPr rtl="0"/>
            <a:r>
              <a:rPr lang="pt-BR" sz="40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Tavoitteet ja mittarit</a:t>
            </a:r>
            <a:endParaRPr lang="pt-br" sz="40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a:p>
            <a:pPr rtl="0"/>
            <a:r>
              <a:rPr lang="pt-BR" sz="40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Toimenpiteet, aikataulut ja vastuut</a:t>
            </a:r>
          </a:p>
          <a:p>
            <a:pPr rtl="0"/>
            <a:endParaRPr lang="pt-BR" sz="40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a:p>
            <a:pPr rtl="0"/>
            <a:endParaRPr lang="pt-BR" sz="48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a:p>
            <a:pPr rtl="0"/>
            <a:endParaRPr lang="pt-br" sz="48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Tree>
    <p:custDataLst>
      <p:tags r:id="rId1"/>
    </p:custDataLst>
    <p:extLst>
      <p:ext uri="{BB962C8B-B14F-4D97-AF65-F5344CB8AC3E}">
        <p14:creationId xmlns:p14="http://schemas.microsoft.com/office/powerpoint/2010/main" val="320165814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EB25B-618D-2547-350C-0CF1765F32F0}"/>
            </a:ext>
          </a:extLst>
        </p:cNvPr>
        <p:cNvGrpSpPr/>
        <p:nvPr/>
      </p:nvGrpSpPr>
      <p:grpSpPr>
        <a:xfrm>
          <a:off x="0" y="0"/>
          <a:ext cx="0" cy="0"/>
          <a:chOff x="0" y="0"/>
          <a:chExt cx="0" cy="0"/>
        </a:xfrm>
      </p:grpSpPr>
      <p:pic>
        <p:nvPicPr>
          <p:cNvPr id="5" name="Picture 4" descr="A picture containing text, aircraft, balloon, transport&#10;&#10;Description automatically generated">
            <a:extLst>
              <a:ext uri="{FF2B5EF4-FFF2-40B4-BE49-F238E27FC236}">
                <a16:creationId xmlns:a16="http://schemas.microsoft.com/office/drawing/2014/main" id="{B2745629-CB39-CE21-5824-B89C674C4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8" name="Subtitle 2">
            <a:extLst>
              <a:ext uri="{FF2B5EF4-FFF2-40B4-BE49-F238E27FC236}">
                <a16:creationId xmlns:a16="http://schemas.microsoft.com/office/drawing/2014/main" id="{E63EAEB5-592E-E02B-51A5-1C1213D2BB74}"/>
              </a:ext>
            </a:extLst>
          </p:cNvPr>
          <p:cNvSpPr txBox="1">
            <a:spLocks/>
          </p:cNvSpPr>
          <p:nvPr/>
        </p:nvSpPr>
        <p:spPr>
          <a:xfrm>
            <a:off x="1040335" y="1446545"/>
            <a:ext cx="7517792" cy="2250409"/>
          </a:xfrm>
          <a:prstGeom prst="rect">
            <a:avLst/>
          </a:prstGeom>
          <a:effectLst>
            <a:glow>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48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Budjetti</a:t>
            </a:r>
            <a:br>
              <a:rPr lang="pt-br" sz="48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br>
            <a:r>
              <a:rPr lang="pt-br" sz="4800" b="1" u="none" baseline="0" dirty="0">
                <a:solidFill>
                  <a:srgbClr val="FFFF00"/>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hlinkClick r:id="rId5">
                  <a:extLst>
                    <a:ext uri="{A12FA001-AC4F-418D-AE19-62706E023703}">
                      <ahyp:hlinkClr xmlns:ahyp="http://schemas.microsoft.com/office/drawing/2018/hyperlinkcolor" val="tx"/>
                    </a:ext>
                  </a:extLst>
                </a:hlinkClick>
              </a:rPr>
              <a:t>Vuosikello</a:t>
            </a:r>
            <a:br>
              <a:rPr lang="pt-br" sz="48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br>
            <a:r>
              <a:rPr lang="pt-br" sz="48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Toimintakalenteri</a:t>
            </a:r>
          </a:p>
          <a:p>
            <a:pPr rtl="0"/>
            <a:endParaRPr lang="pt-br" sz="48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Tree>
    <p:custDataLst>
      <p:tags r:id="rId1"/>
    </p:custDataLst>
    <p:extLst>
      <p:ext uri="{BB962C8B-B14F-4D97-AF65-F5344CB8AC3E}">
        <p14:creationId xmlns:p14="http://schemas.microsoft.com/office/powerpoint/2010/main" val="47607460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4306D-BBB0-C652-F3A1-C39490BEA426}"/>
            </a:ext>
          </a:extLst>
        </p:cNvPr>
        <p:cNvGrpSpPr/>
        <p:nvPr/>
      </p:nvGrpSpPr>
      <p:grpSpPr>
        <a:xfrm>
          <a:off x="0" y="0"/>
          <a:ext cx="0" cy="0"/>
          <a:chOff x="0" y="0"/>
          <a:chExt cx="0" cy="0"/>
        </a:xfrm>
      </p:grpSpPr>
      <p:pic>
        <p:nvPicPr>
          <p:cNvPr id="5" name="Picture 4" descr="A picture containing text, aircraft, balloon, transport&#10;&#10;Description automatically generated">
            <a:extLst>
              <a:ext uri="{FF2B5EF4-FFF2-40B4-BE49-F238E27FC236}">
                <a16:creationId xmlns:a16="http://schemas.microsoft.com/office/drawing/2014/main" id="{16A7A131-F42E-47E2-57D9-8FB47A5D3D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4475" cy="5143500"/>
          </a:xfrm>
          <a:prstGeom prst="rect">
            <a:avLst/>
          </a:prstGeom>
        </p:spPr>
      </p:pic>
      <p:sp>
        <p:nvSpPr>
          <p:cNvPr id="8" name="Subtitle 2">
            <a:extLst>
              <a:ext uri="{FF2B5EF4-FFF2-40B4-BE49-F238E27FC236}">
                <a16:creationId xmlns:a16="http://schemas.microsoft.com/office/drawing/2014/main" id="{C6CCE3DC-BF44-4614-C80E-1645B2557D5C}"/>
              </a:ext>
            </a:extLst>
          </p:cNvPr>
          <p:cNvSpPr txBox="1">
            <a:spLocks/>
          </p:cNvSpPr>
          <p:nvPr/>
        </p:nvSpPr>
        <p:spPr>
          <a:xfrm>
            <a:off x="979200" y="-554400"/>
            <a:ext cx="7578927" cy="2925269"/>
          </a:xfrm>
          <a:prstGeom prst="rect">
            <a:avLst/>
          </a:prstGeom>
          <a:effectLst>
            <a:glow>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endParaRPr lang="pt-br" sz="80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a:p>
            <a:pPr rtl="0"/>
            <a:r>
              <a:rPr lang="pt-br" sz="7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Suunnitelma</a:t>
            </a:r>
          </a:p>
          <a:p>
            <a:pPr rtl="0"/>
            <a:r>
              <a:rPr lang="pt-BR" sz="1400" b="1" dirty="0">
                <a:solidFill>
                  <a:srgbClr val="FFFF00"/>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hlinkClick r:id="rId5">
                  <a:extLst>
                    <a:ext uri="{A12FA001-AC4F-418D-AE19-62706E023703}">
                      <ahyp:hlinkClr xmlns:ahyp="http://schemas.microsoft.com/office/drawing/2018/hyperlinkcolor" val="tx"/>
                    </a:ext>
                  </a:extLst>
                </a:hlinkClick>
              </a:rPr>
              <a:t>Toimintasuunnitelmapohja</a:t>
            </a:r>
            <a:endParaRPr lang="pt-BR" sz="1400" b="1" dirty="0">
              <a:solidFill>
                <a:srgbClr val="FFFF00"/>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a:p>
            <a:pPr rtl="0"/>
            <a:endParaRPr lang="pt-br" sz="7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2" name="Subtitle 2">
            <a:extLst>
              <a:ext uri="{FF2B5EF4-FFF2-40B4-BE49-F238E27FC236}">
                <a16:creationId xmlns:a16="http://schemas.microsoft.com/office/drawing/2014/main" id="{2588CF5B-7E84-9512-AB40-86A785B4598D}"/>
              </a:ext>
            </a:extLst>
          </p:cNvPr>
          <p:cNvSpPr txBox="1">
            <a:spLocks/>
          </p:cNvSpPr>
          <p:nvPr/>
        </p:nvSpPr>
        <p:spPr>
          <a:xfrm>
            <a:off x="1190198" y="1303634"/>
            <a:ext cx="7218065" cy="2134469"/>
          </a:xfrm>
          <a:prstGeom prst="rect">
            <a:avLst/>
          </a:prstGeom>
          <a:effectLst>
            <a:glow>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endParaRPr lang="pt-br" sz="80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a:p>
            <a:pPr rtl="0"/>
            <a:r>
              <a:rPr lang="pt-br" sz="60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Ideointiin</a:t>
            </a:r>
          </a:p>
          <a:p>
            <a:pPr rtl="0"/>
            <a:endParaRPr lang="pt-br" sz="7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3" name="Subtitle 2">
            <a:extLst>
              <a:ext uri="{FF2B5EF4-FFF2-40B4-BE49-F238E27FC236}">
                <a16:creationId xmlns:a16="http://schemas.microsoft.com/office/drawing/2014/main" id="{E3508C28-79D2-43E5-A135-C40060DB8074}"/>
              </a:ext>
            </a:extLst>
          </p:cNvPr>
          <p:cNvSpPr txBox="1">
            <a:spLocks/>
          </p:cNvSpPr>
          <p:nvPr/>
        </p:nvSpPr>
        <p:spPr>
          <a:xfrm>
            <a:off x="1190198" y="2395214"/>
            <a:ext cx="7218065" cy="2134469"/>
          </a:xfrm>
          <a:prstGeom prst="rect">
            <a:avLst/>
          </a:prstGeom>
          <a:effectLst>
            <a:glow>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endParaRPr lang="pt-br" sz="80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a:p>
            <a:pPr rtl="0"/>
            <a:r>
              <a:rPr lang="pt-BR" sz="1400" b="1" dirty="0">
                <a:solidFill>
                  <a:srgbClr val="FFFF00"/>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hlinkClick r:id="rId6">
                  <a:extLst>
                    <a:ext uri="{A12FA001-AC4F-418D-AE19-62706E023703}">
                      <ahyp:hlinkClr xmlns:ahyp="http://schemas.microsoft.com/office/drawing/2018/hyperlinkcolor" val="tx"/>
                    </a:ext>
                  </a:extLst>
                </a:hlinkClick>
              </a:rPr>
              <a:t>Jäsenyyspeli</a:t>
            </a:r>
            <a:endParaRPr lang="pt-BR" sz="1400" b="1" dirty="0">
              <a:solidFill>
                <a:srgbClr val="FFFF00"/>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a:p>
            <a:pPr rtl="0"/>
            <a:endParaRPr lang="pt-br" sz="7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Tree>
    <p:custDataLst>
      <p:tags r:id="rId1"/>
    </p:custDataLst>
    <p:extLst>
      <p:ext uri="{BB962C8B-B14F-4D97-AF65-F5344CB8AC3E}">
        <p14:creationId xmlns:p14="http://schemas.microsoft.com/office/powerpoint/2010/main" val="17720902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CB13B-E744-56AE-A97D-2FFC8AD5A244}"/>
            </a:ext>
          </a:extLst>
        </p:cNvPr>
        <p:cNvGrpSpPr/>
        <p:nvPr/>
      </p:nvGrpSpPr>
      <p:grpSpPr>
        <a:xfrm>
          <a:off x="0" y="0"/>
          <a:ext cx="0" cy="0"/>
          <a:chOff x="0" y="0"/>
          <a:chExt cx="0" cy="0"/>
        </a:xfrm>
      </p:grpSpPr>
      <p:pic>
        <p:nvPicPr>
          <p:cNvPr id="5" name="Picture 4" descr="A picture containing text, aircraft, balloon, transport&#10;&#10;Description automatically generated">
            <a:extLst>
              <a:ext uri="{FF2B5EF4-FFF2-40B4-BE49-F238E27FC236}">
                <a16:creationId xmlns:a16="http://schemas.microsoft.com/office/drawing/2014/main" id="{2E894FCC-2443-8ED1-8C1D-F5A403B8A2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8" name="Subtitle 2">
            <a:extLst>
              <a:ext uri="{FF2B5EF4-FFF2-40B4-BE49-F238E27FC236}">
                <a16:creationId xmlns:a16="http://schemas.microsoft.com/office/drawing/2014/main" id="{CEE8971A-6D92-E821-AA89-9F8D0927E02E}"/>
              </a:ext>
            </a:extLst>
          </p:cNvPr>
          <p:cNvSpPr txBox="1">
            <a:spLocks/>
          </p:cNvSpPr>
          <p:nvPr/>
        </p:nvSpPr>
        <p:spPr>
          <a:xfrm>
            <a:off x="1040335" y="120460"/>
            <a:ext cx="7517792" cy="2250409"/>
          </a:xfrm>
          <a:prstGeom prst="rect">
            <a:avLst/>
          </a:prstGeom>
          <a:effectLst>
            <a:glow>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endParaRPr lang="pt-br" sz="80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a:p>
            <a:pPr rtl="0"/>
            <a:r>
              <a:rPr lang="pt-br" sz="7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Toiminta</a:t>
            </a:r>
          </a:p>
        </p:txBody>
      </p:sp>
    </p:spTree>
    <p:custDataLst>
      <p:tags r:id="rId1"/>
    </p:custDataLst>
    <p:extLst>
      <p:ext uri="{BB962C8B-B14F-4D97-AF65-F5344CB8AC3E}">
        <p14:creationId xmlns:p14="http://schemas.microsoft.com/office/powerpoint/2010/main" val="1165265890"/>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rgbClr val="000000"/>
      </a:dk1>
      <a:lt1>
        <a:srgbClr val="FFFFFF"/>
      </a:lt1>
      <a:dk2>
        <a:srgbClr val="687D90"/>
      </a:dk2>
      <a:lt2>
        <a:srgbClr val="A7ACA2"/>
      </a:lt2>
      <a:accent1>
        <a:srgbClr val="0050A2"/>
      </a:accent1>
      <a:accent2>
        <a:srgbClr val="019FCB"/>
      </a:accent2>
      <a:accent3>
        <a:srgbClr val="0C3C7C"/>
      </a:accent3>
      <a:accent4>
        <a:srgbClr val="F7A81B"/>
      </a:accent4>
      <a:accent5>
        <a:srgbClr val="FFFFFF"/>
      </a:accent5>
      <a:accent6>
        <a:srgbClr val="0000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5" ma:contentTypeDescription="Create a new document." ma:contentTypeScope="" ma:versionID="d4ab2c9d1a605cdea77b1ab25e11b958">
  <xsd:schema xmlns:xsd="http://www.w3.org/2001/XMLSchema" xmlns:xs="http://www.w3.org/2001/XMLSchema" xmlns:p="http://schemas.microsoft.com/office/2006/metadata/properties" xmlns:ns2="41d4868e-e7c5-4a0f-bea8-40f63a832f74" xmlns:ns3="069370df-1b75-469d-a9d4-424b0b9f5a67" xmlns:ns4="710d263c-44d6-4b3f-885c-e31229c24d0d" targetNamespace="http://schemas.microsoft.com/office/2006/metadata/properties" ma:root="true" ma:fieldsID="51038656bec018959b664e201ad9a229" ns2:_="" ns3:_="" ns4:_="">
    <xsd:import namespace="41d4868e-e7c5-4a0f-bea8-40f63a832f74"/>
    <xsd:import namespace="069370df-1b75-469d-a9d4-424b0b9f5a67"/>
    <xsd:import namespace="710d263c-44d6-4b3f-885c-e31229c24d0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d263c-44d6-4b3f-885c-e31229c24d0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c1a9c98-bc23-4df9-8b29-b24e13f3359b}" ma:internalName="TaxCatchAll" ma:showField="CatchAllData" ma:web="710d263c-44d6-4b3f-885c-e31229c24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69370df-1b75-469d-a9d4-424b0b9f5a67">
      <Terms xmlns="http://schemas.microsoft.com/office/infopath/2007/PartnerControls"/>
    </lcf76f155ced4ddcb4097134ff3c332f>
    <TaxCatchAll xmlns="710d263c-44d6-4b3f-885c-e31229c24d0d" xsi:nil="true"/>
  </documentManagement>
</p:properties>
</file>

<file path=customXml/itemProps1.xml><?xml version="1.0" encoding="utf-8"?>
<ds:datastoreItem xmlns:ds="http://schemas.openxmlformats.org/officeDocument/2006/customXml" ds:itemID="{C6492003-B1AE-43E1-9B68-721CBCD0A844}">
  <ds:schemaRefs>
    <ds:schemaRef ds:uri="http://schemas.microsoft.com/sharepoint/v3/contenttype/forms"/>
  </ds:schemaRefs>
</ds:datastoreItem>
</file>

<file path=customXml/itemProps2.xml><?xml version="1.0" encoding="utf-8"?>
<ds:datastoreItem xmlns:ds="http://schemas.openxmlformats.org/officeDocument/2006/customXml" ds:itemID="{C3EA00DA-E618-4A26-8DE6-AC2729D85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710d263c-44d6-4b3f-885c-e31229c24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1C10AF-2D82-4799-9EDB-76938504AA83}">
  <ds:schemaRefs>
    <ds:schemaRef ds:uri="41d4868e-e7c5-4a0f-bea8-40f63a832f74"/>
    <ds:schemaRef ds:uri="http://schemas.microsoft.com/office/infopath/2007/PartnerControls"/>
    <ds:schemaRef ds:uri="http://www.w3.org/XML/1998/namespace"/>
    <ds:schemaRef ds:uri="http://purl.org/dc/terms/"/>
    <ds:schemaRef ds:uri="http://purl.org/dc/elements/1.1/"/>
    <ds:schemaRef ds:uri="http://schemas.openxmlformats.org/package/2006/metadata/core-properties"/>
    <ds:schemaRef ds:uri="http://schemas.microsoft.com/office/2006/documentManagement/types"/>
    <ds:schemaRef ds:uri="http://purl.org/dc/dcmitype/"/>
    <ds:schemaRef ds:uri="710d263c-44d6-4b3f-885c-e31229c24d0d"/>
    <ds:schemaRef ds:uri="069370df-1b75-469d-a9d4-424b0b9f5a6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8879</TotalTime>
  <Words>324</Words>
  <Application>Microsoft Office PowerPoint</Application>
  <PresentationFormat>Näytössä katseltava esitys (16:9)</PresentationFormat>
  <Paragraphs>48</Paragraphs>
  <Slides>10</Slides>
  <Notes>10</Notes>
  <HiddenSlides>0</HiddenSlides>
  <MMClips>0</MMClips>
  <ScaleCrop>false</ScaleCrop>
  <HeadingPairs>
    <vt:vector size="8" baseType="variant">
      <vt:variant>
        <vt:lpstr>Käytetyt fontit</vt:lpstr>
      </vt:variant>
      <vt:variant>
        <vt:i4>4</vt:i4>
      </vt:variant>
      <vt:variant>
        <vt:lpstr>Teema</vt:lpstr>
      </vt:variant>
      <vt:variant>
        <vt:i4>1</vt:i4>
      </vt:variant>
      <vt:variant>
        <vt:lpstr>Upotetut OLE-palvelimet</vt:lpstr>
      </vt:variant>
      <vt:variant>
        <vt:i4>1</vt:i4>
      </vt:variant>
      <vt:variant>
        <vt:lpstr>Dian otsikot</vt:lpstr>
      </vt:variant>
      <vt:variant>
        <vt:i4>10</vt:i4>
      </vt:variant>
    </vt:vector>
  </HeadingPairs>
  <TitlesOfParts>
    <vt:vector size="16" baseType="lpstr">
      <vt:lpstr>Arial</vt:lpstr>
      <vt:lpstr>Calibri</vt:lpstr>
      <vt:lpstr>Calibri Light</vt:lpstr>
      <vt:lpstr>Open Sans</vt:lpstr>
      <vt:lpstr>Office Theme</vt:lpstr>
      <vt:lpstr>Presentation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Arnie Fishman</dc:creator>
  <cp:lastModifiedBy>Tiina Sjölund</cp:lastModifiedBy>
  <cp:revision>284</cp:revision>
  <cp:lastPrinted>2024-02-23T11:38:42Z</cp:lastPrinted>
  <dcterms:created xsi:type="dcterms:W3CDTF">2019-04-26T18:51:44Z</dcterms:created>
  <dcterms:modified xsi:type="dcterms:W3CDTF">2026-03-18T08:12:10Z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y fmtid="{D5CDD505-2E9C-101B-9397-08002B2CF9AE}" pid="3" name="MediaServiceImageTags">
    <vt:lpwstr/>
  </property>
  <property fmtid="{D5CDD505-2E9C-101B-9397-08002B2CF9AE}" pid="4" name="ArticulateGUID">
    <vt:lpwstr>129F9D54-5097-4024-87C0-3F31A0843305</vt:lpwstr>
  </property>
  <property fmtid="{D5CDD505-2E9C-101B-9397-08002B2CF9AE}" pid="5" name="ArticulatePath">
    <vt:lpwstr>ActionPlan-presentation-EN22</vt:lpwstr>
  </property>
</Properties>
</file>