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95" r:id="rId5"/>
    <p:sldId id="401" r:id="rId6"/>
    <p:sldId id="402" r:id="rId7"/>
    <p:sldId id="403" r:id="rId8"/>
    <p:sldId id="404" r:id="rId9"/>
    <p:sldId id="400" r:id="rId10"/>
    <p:sldId id="345" r:id="rId11"/>
    <p:sldId id="34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ADAC3-32A7-4A30-BFAB-3C9D308E9F8F}" v="13" dt="2021-09-07T06:23:03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28" d="100"/>
          <a:sy n="128" d="100"/>
        </p:scale>
        <p:origin x="144" y="67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E9961-BEBA-4A44-8BF7-BA2FA215E6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otaryhuomenklubi?locale=fi_FI" TargetMode="External"/><Relationship Id="rId2" Type="http://schemas.openxmlformats.org/officeDocument/2006/relationships/hyperlink" Target="https://rotary.fi/rantasalmi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hyperlink" Target="https://romeo.rotary.fi/rekister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D1430?locale=fi_FI" TargetMode="External"/><Relationship Id="rId2" Type="http://schemas.openxmlformats.org/officeDocument/2006/relationships/hyperlink" Target="https://rotary.fi/d143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rotary.fi/" TargetMode="External"/><Relationship Id="rId4" Type="http://schemas.openxmlformats.org/officeDocument/2006/relationships/hyperlink" Target="https://romeo.rotary.fi/rekister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91249247647806?locale=fi_FI" TargetMode="External"/><Relationship Id="rId2" Type="http://schemas.openxmlformats.org/officeDocument/2006/relationships/hyperlink" Target="https://rotary.fi/rotaryzon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" TargetMode="External"/><Relationship Id="rId2" Type="http://schemas.openxmlformats.org/officeDocument/2006/relationships/hyperlink" Target="https://www.rotary.org/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-13756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840587"/>
            <a:ext cx="12192000" cy="164832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-97438" y="985094"/>
            <a:ext cx="12192000" cy="1359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Matkalippusi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Rotarymaailmaan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D1430 PELS 2026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21.3.2026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Martti Sjölund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martti@pulmaton.fi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04490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fi-FI" sz="3200" b="1" dirty="0">
                <a:solidFill>
                  <a:schemeClr val="bg1"/>
                </a:solidFill>
              </a:rPr>
            </a:br>
            <a:endParaRPr lang="fi-FI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br>
              <a:rPr lang="fi-FI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84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DC050-C846-EDB5-1A62-2688410F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Paikallisliikenne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117F624-764F-3F36-205E-46553E58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A672112-9DCB-BE3E-C763-3FCE7A985363}"/>
              </a:ext>
            </a:extLst>
          </p:cNvPr>
          <p:cNvSpPr txBox="1"/>
          <p:nvPr/>
        </p:nvSpPr>
        <p:spPr>
          <a:xfrm>
            <a:off x="838955" y="2630095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Oman klubisi kanavat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2"/>
              </a:rPr>
              <a:t>Kotisivut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>
                <a:hlinkClick r:id="rId3"/>
              </a:rPr>
              <a:t>Somekanavat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1E5693C-4229-4C39-6023-1D180C0C0A31}"/>
              </a:ext>
            </a:extLst>
          </p:cNvPr>
          <p:cNvSpPr txBox="1"/>
          <p:nvPr/>
        </p:nvSpPr>
        <p:spPr>
          <a:xfrm>
            <a:off x="838955" y="4643477"/>
            <a:ext cx="7552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hlinkClick r:id="rId4"/>
              </a:rPr>
              <a:t>Romeo</a:t>
            </a:r>
            <a:r>
              <a:rPr lang="fi-FI" b="1" dirty="0"/>
              <a:t> (yhteinen jäsentietojärjestelmämme rotary.romeo.fi)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Oman näkyvyyden ylläpito</a:t>
            </a:r>
          </a:p>
          <a:p>
            <a:pPr marL="285750" indent="-285750">
              <a:buFontTx/>
              <a:buChar char="-"/>
            </a:pPr>
            <a:r>
              <a:rPr lang="fi-FI" dirty="0"/>
              <a:t>Oman klubin jäsenet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EDA050-2956-E0AC-D133-B89A98FB5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3863" r="18742" b="6286"/>
          <a:stretch>
            <a:fillRect/>
          </a:stretch>
        </p:blipFill>
        <p:spPr>
          <a:xfrm>
            <a:off x="7767872" y="1991764"/>
            <a:ext cx="3585173" cy="21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EDB57-4393-17F0-3788-EAEDD6A8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B5520-6F7D-C413-488E-B1F9D067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KAUKOliikenne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88E4D6-BA9C-A70D-E5EE-6F4BF850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178639D-4F71-F20B-FDDF-B91173D31F51}"/>
              </a:ext>
            </a:extLst>
          </p:cNvPr>
          <p:cNvSpPr txBox="1"/>
          <p:nvPr/>
        </p:nvSpPr>
        <p:spPr>
          <a:xfrm>
            <a:off x="621949" y="1949069"/>
            <a:ext cx="3020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Oman piirisi kanavat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2"/>
              </a:rPr>
              <a:t>Kotisivut</a:t>
            </a:r>
            <a:r>
              <a:rPr lang="fi-FI" dirty="0"/>
              <a:t> (rotary.fi/d1430)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3"/>
              </a:rPr>
              <a:t>Somekanavat</a:t>
            </a:r>
            <a:r>
              <a:rPr lang="fi-FI" dirty="0"/>
              <a:t>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843B4DA-AD86-3F0F-A45B-CBB108F3A243}"/>
              </a:ext>
            </a:extLst>
          </p:cNvPr>
          <p:cNvSpPr txBox="1"/>
          <p:nvPr/>
        </p:nvSpPr>
        <p:spPr>
          <a:xfrm>
            <a:off x="554851" y="5128085"/>
            <a:ext cx="785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hlinkClick r:id="rId4"/>
              </a:rPr>
              <a:t>Romeo</a:t>
            </a:r>
            <a:r>
              <a:rPr lang="fi-FI" b="1" dirty="0"/>
              <a:t> (yhteinen jäsentietojärjestelmämme rotary.romeo.fi)</a:t>
            </a:r>
            <a:endParaRPr lang="fi-FI" dirty="0"/>
          </a:p>
          <a:p>
            <a:r>
              <a:rPr lang="fi-FI" dirty="0"/>
              <a:t>- Korvaa painetun matrikkelin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1F17D86-13AC-BC99-A0CD-CC3F31322548}"/>
              </a:ext>
            </a:extLst>
          </p:cNvPr>
          <p:cNvSpPr txBox="1"/>
          <p:nvPr/>
        </p:nvSpPr>
        <p:spPr>
          <a:xfrm>
            <a:off x="621949" y="3538577"/>
            <a:ext cx="415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hlinkClick r:id="rId5"/>
              </a:rPr>
              <a:t>Yhteinen nettiportaalimme </a:t>
            </a:r>
            <a:r>
              <a:rPr lang="fi-FI" b="1" dirty="0"/>
              <a:t>(rotary.fi)</a:t>
            </a:r>
          </a:p>
          <a:p>
            <a:pPr marL="285750" indent="-285750">
              <a:buFontTx/>
              <a:buChar char="-"/>
            </a:pPr>
            <a:r>
              <a:rPr lang="fi-FI" dirty="0"/>
              <a:t>Muiden piirien ja klubien sivut</a:t>
            </a:r>
          </a:p>
          <a:p>
            <a:pPr marL="285750" indent="-285750">
              <a:buFontTx/>
              <a:buChar char="-"/>
            </a:pPr>
            <a:r>
              <a:rPr lang="fi-FI" dirty="0"/>
              <a:t>Rotaryn tietopankki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C384DC-09A9-7300-C3E3-2D0453F8F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21" y="1951519"/>
            <a:ext cx="6698279" cy="21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89F7A-95E8-5216-E762-8D0464E50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790B7-F10F-2BF4-3741-54CEAC40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ULkomaille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66E8C4-C087-511F-440D-C3457169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6C30D40-3B93-F6C1-FEFD-B3282665D766}"/>
              </a:ext>
            </a:extLst>
          </p:cNvPr>
          <p:cNvSpPr txBox="1"/>
          <p:nvPr/>
        </p:nvSpPr>
        <p:spPr>
          <a:xfrm>
            <a:off x="782672" y="3528743"/>
            <a:ext cx="3649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Vyöhykkeen kanavat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2"/>
              </a:rPr>
              <a:t>Kotisivut</a:t>
            </a:r>
            <a:r>
              <a:rPr lang="fi-FI" dirty="0"/>
              <a:t> (rotary.fi/</a:t>
            </a:r>
            <a:r>
              <a:rPr lang="fi-FI" dirty="0" err="1"/>
              <a:t>rotaryzones</a:t>
            </a:r>
            <a:r>
              <a:rPr lang="fi-FI" dirty="0"/>
              <a:t>)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3"/>
              </a:rPr>
              <a:t>Somekanavat</a:t>
            </a:r>
            <a:r>
              <a:rPr lang="fi-FI" dirty="0"/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215FC30-0198-0429-707C-8B36E6ED5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00" y="2935197"/>
            <a:ext cx="6875676" cy="22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9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20ED3-4960-F608-77CB-E5A9E609B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1C42A-B183-D1A3-DCFF-D3936EA3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ympäri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7551760-6606-F9A2-7411-DA39F164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EC34C75-636B-5F9A-77CE-12D60AB60285}"/>
              </a:ext>
            </a:extLst>
          </p:cNvPr>
          <p:cNvSpPr txBox="1"/>
          <p:nvPr/>
        </p:nvSpPr>
        <p:spPr>
          <a:xfrm>
            <a:off x="827300" y="3496056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Rotary Internationalin kanavat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2"/>
              </a:rPr>
              <a:t>Kotisivut</a:t>
            </a:r>
            <a:r>
              <a:rPr lang="fi-FI" dirty="0"/>
              <a:t> (rotary.org)</a:t>
            </a:r>
          </a:p>
          <a:p>
            <a:pPr marL="285750" indent="-285750">
              <a:buFontTx/>
              <a:buChar char="-"/>
            </a:pPr>
            <a:r>
              <a:rPr lang="fi-FI" dirty="0">
                <a:hlinkClick r:id="rId3"/>
              </a:rPr>
              <a:t>Jäsensivut</a:t>
            </a:r>
            <a:r>
              <a:rPr lang="fi-FI" dirty="0"/>
              <a:t> (my.rotary.org)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A2FA390-7CCD-4541-CDD4-276029EB5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0" y="2861689"/>
            <a:ext cx="6776089" cy="21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83D0-FFA6-9069-AD01-5AB77929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1721DF-B4F8-2F09-9DDD-EAF5C95F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tehdään?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241B6C-3C5C-51D5-9849-F0362E14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337663CB-F679-84FB-A88D-F0563B8E5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62774"/>
              </p:ext>
            </p:extLst>
          </p:nvPr>
        </p:nvGraphicFramePr>
        <p:xfrm>
          <a:off x="1671022" y="1902317"/>
          <a:ext cx="8127999" cy="46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90">
                  <a:extLst>
                    <a:ext uri="{9D8B030D-6E8A-4147-A177-3AD203B41FA5}">
                      <a16:colId xmlns:a16="http://schemas.microsoft.com/office/drawing/2014/main" val="3384815618"/>
                    </a:ext>
                  </a:extLst>
                </a:gridCol>
                <a:gridCol w="2271010">
                  <a:extLst>
                    <a:ext uri="{9D8B030D-6E8A-4147-A177-3AD203B41FA5}">
                      <a16:colId xmlns:a16="http://schemas.microsoft.com/office/drawing/2014/main" val="197996601"/>
                    </a:ext>
                  </a:extLst>
                </a:gridCol>
                <a:gridCol w="2387599">
                  <a:extLst>
                    <a:ext uri="{9D8B030D-6E8A-4147-A177-3AD203B41FA5}">
                      <a16:colId xmlns:a16="http://schemas.microsoft.com/office/drawing/2014/main" val="2548392399"/>
                    </a:ext>
                  </a:extLst>
                </a:gridCol>
              </a:tblGrid>
              <a:tr h="62946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Romeossa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MyRotaryssa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61929"/>
                  </a:ext>
                </a:extLst>
              </a:tr>
              <a:tr h="629460">
                <a:tc>
                  <a:txBody>
                    <a:bodyPr/>
                    <a:lstStyle/>
                    <a:p>
                      <a:r>
                        <a:rPr lang="fi-FI" dirty="0"/>
                        <a:t>Oman kuvan lisäys </a:t>
                      </a:r>
                    </a:p>
                    <a:p>
                      <a:r>
                        <a:rPr lang="fi-FI" dirty="0"/>
                        <a:t>(rotari)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Voi tehdä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23194"/>
                  </a:ext>
                </a:extLst>
              </a:tr>
              <a:tr h="470769">
                <a:tc>
                  <a:txBody>
                    <a:bodyPr/>
                    <a:lstStyle/>
                    <a:p>
                      <a:r>
                        <a:rPr lang="fi-FI" dirty="0"/>
                        <a:t>Oman sähköpostiosoitteen </a:t>
                      </a:r>
                    </a:p>
                    <a:p>
                      <a:r>
                        <a:rPr lang="fi-FI" dirty="0"/>
                        <a:t>muutos (sihteeri, rotari)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465137"/>
                  </a:ext>
                </a:extLst>
              </a:tr>
              <a:tr h="629460">
                <a:tc>
                  <a:txBody>
                    <a:bodyPr/>
                    <a:lstStyle/>
                    <a:p>
                      <a:r>
                        <a:rPr lang="fi-FI" dirty="0"/>
                        <a:t>Klubin jäsentietojen ylläpito (sihteeri)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saa tehdä!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92299"/>
                  </a:ext>
                </a:extLst>
              </a:tr>
              <a:tr h="629460">
                <a:tc>
                  <a:txBody>
                    <a:bodyPr/>
                    <a:lstStyle/>
                    <a:p>
                      <a:r>
                        <a:rPr lang="fi-FI" dirty="0"/>
                        <a:t>Klubin tietojen ylläpito</a:t>
                      </a:r>
                    </a:p>
                    <a:p>
                      <a:r>
                        <a:rPr lang="fi-FI" dirty="0"/>
                        <a:t>(sihteeri)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saa tehdä!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00100"/>
                  </a:ext>
                </a:extLst>
              </a:tr>
              <a:tr h="629460">
                <a:tc>
                  <a:txBody>
                    <a:bodyPr/>
                    <a:lstStyle/>
                    <a:p>
                      <a:r>
                        <a:rPr lang="fi-FI" dirty="0"/>
                        <a:t>Klubin toimihenkilöiden ylläpito (sihteeri)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  <a:p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saa tehdä!</a:t>
                      </a:r>
                    </a:p>
                    <a:p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84172"/>
                  </a:ext>
                </a:extLst>
              </a:tr>
              <a:tr h="775360">
                <a:tc>
                  <a:txBody>
                    <a:bodyPr/>
                    <a:lstStyle/>
                    <a:p>
                      <a:r>
                        <a:rPr lang="fi-FI" dirty="0"/>
                        <a:t>Klubin tavoitteiden ylläpito (presidentti)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Pitää tehdä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2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76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400AF-F404-B84D-411F-7AB5C99D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19150-7BBE-D1E1-D772-E3223D0E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BD7D80FB-B472-C833-581D-913475B487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B06C4-8A1F-C165-9B17-537202BE04B9}"/>
              </a:ext>
            </a:extLst>
          </p:cNvPr>
          <p:cNvSpPr txBox="1"/>
          <p:nvPr/>
        </p:nvSpPr>
        <p:spPr>
          <a:xfrm>
            <a:off x="964047" y="518633"/>
            <a:ext cx="966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 osa rotarya 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Kuva, joka sisältää kohteen Ihmisen kasvot, henkilö, vaate, hymy&#10;&#10;Tekoälyllä luotu sisältö voi olla virheellistä.">
            <a:extLst>
              <a:ext uri="{FF2B5EF4-FFF2-40B4-BE49-F238E27FC236}">
                <a16:creationId xmlns:a16="http://schemas.microsoft.com/office/drawing/2014/main" id="{CF86E0DF-6E45-985B-B83F-05161642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9" y="2008672"/>
            <a:ext cx="2905125" cy="2181225"/>
          </a:xfrm>
          <a:prstGeom prst="rect">
            <a:avLst/>
          </a:prstGeom>
        </p:spPr>
      </p:pic>
      <p:pic>
        <p:nvPicPr>
          <p:cNvPr id="6" name="Kuva 5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E7CC40FF-140F-37AF-3391-A58DBA0BC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75" y="1795377"/>
            <a:ext cx="2284487" cy="1713028"/>
          </a:xfrm>
          <a:prstGeom prst="rect">
            <a:avLst/>
          </a:prstGeom>
        </p:spPr>
      </p:pic>
      <p:pic>
        <p:nvPicPr>
          <p:cNvPr id="10" name="Kuva 9" descr="Kuva, joka sisältää kohteen vaate, henkilö, jalkineet, Ihmisen kasvot&#10;&#10;Tekoälyllä luotu sisältö voi olla virheellistä.">
            <a:extLst>
              <a:ext uri="{FF2B5EF4-FFF2-40B4-BE49-F238E27FC236}">
                <a16:creationId xmlns:a16="http://schemas.microsoft.com/office/drawing/2014/main" id="{3C124D95-7428-6A65-72F1-6D19A679F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9" y="4392970"/>
            <a:ext cx="3115230" cy="2335963"/>
          </a:xfrm>
          <a:prstGeom prst="rect">
            <a:avLst/>
          </a:prstGeom>
        </p:spPr>
      </p:pic>
      <p:pic>
        <p:nvPicPr>
          <p:cNvPr id="12" name="Kuva 11" descr="Kuva, joka sisältää kohteen henkilö, vaate, sisä-, seinä&#10;&#10;Tekoälyllä luotu sisältö voi olla virheellistä.">
            <a:extLst>
              <a:ext uri="{FF2B5EF4-FFF2-40B4-BE49-F238E27FC236}">
                <a16:creationId xmlns:a16="http://schemas.microsoft.com/office/drawing/2014/main" id="{0B7EF29A-47FC-5561-8665-6A91FE7C5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82" y="3761906"/>
            <a:ext cx="1841620" cy="1713028"/>
          </a:xfrm>
          <a:prstGeom prst="rect">
            <a:avLst/>
          </a:prstGeom>
        </p:spPr>
      </p:pic>
      <p:pic>
        <p:nvPicPr>
          <p:cNvPr id="14" name="Kuva 13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8A041A22-FC72-BB25-8D76-69B29822D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47" y="1724649"/>
            <a:ext cx="1780535" cy="2374670"/>
          </a:xfrm>
          <a:prstGeom prst="rect">
            <a:avLst/>
          </a:prstGeom>
        </p:spPr>
      </p:pic>
      <p:pic>
        <p:nvPicPr>
          <p:cNvPr id="16" name="Kuva 15" descr="Kuva, joka sisältää kohteen henkilö, vaate, seinä, Ihmisen kasvot&#10;&#10;Tekoälyllä luotu sisältö voi olla virheellistä.">
            <a:extLst>
              <a:ext uri="{FF2B5EF4-FFF2-40B4-BE49-F238E27FC236}">
                <a16:creationId xmlns:a16="http://schemas.microsoft.com/office/drawing/2014/main" id="{4273E00A-0CEA-08F5-BF3E-F76828BAC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8" y="5010149"/>
            <a:ext cx="2858945" cy="1253019"/>
          </a:xfrm>
          <a:prstGeom prst="rect">
            <a:avLst/>
          </a:prstGeom>
        </p:spPr>
      </p:pic>
      <p:pic>
        <p:nvPicPr>
          <p:cNvPr id="18" name="Kuva 17" descr="Kuva, joka sisältää kohteen vaate, henkilö, Ihmisen kasvot, mies&#10;&#10;Tekoälyllä luotu sisältö voi olla virheellistä.">
            <a:extLst>
              <a:ext uri="{FF2B5EF4-FFF2-40B4-BE49-F238E27FC236}">
                <a16:creationId xmlns:a16="http://schemas.microsoft.com/office/drawing/2014/main" id="{B60ED54B-830E-C44A-10E9-2F802E460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24" y="1724649"/>
            <a:ext cx="2061412" cy="2749270"/>
          </a:xfrm>
          <a:prstGeom prst="rect">
            <a:avLst/>
          </a:prstGeom>
        </p:spPr>
      </p:pic>
      <p:pic>
        <p:nvPicPr>
          <p:cNvPr id="20" name="Kuva 19" descr="Kuva, joka sisältää kohteen vaate, puku, henkilö, sisä-&#10;&#10;Tekoälyllä luotu sisältö voi olla virheellistä.">
            <a:extLst>
              <a:ext uri="{FF2B5EF4-FFF2-40B4-BE49-F238E27FC236}">
                <a16:creationId xmlns:a16="http://schemas.microsoft.com/office/drawing/2014/main" id="{8527D9D1-21EE-F249-8549-882524338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05" y="4695246"/>
            <a:ext cx="2440154" cy="1830116"/>
          </a:xfrm>
          <a:prstGeom prst="rect">
            <a:avLst/>
          </a:prstGeom>
        </p:spPr>
      </p:pic>
      <p:pic>
        <p:nvPicPr>
          <p:cNvPr id="22" name="Kuva 21" descr="Kuva, joka sisältää kohteen vaate, jalkineet, henkilö, mies&#10;&#10;Tekoälyllä luotu sisältö voi olla virheellistä.">
            <a:extLst>
              <a:ext uri="{FF2B5EF4-FFF2-40B4-BE49-F238E27FC236}">
                <a16:creationId xmlns:a16="http://schemas.microsoft.com/office/drawing/2014/main" id="{EE737D4A-6030-B3F3-A17E-13A7370DB6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10" y="1606896"/>
            <a:ext cx="1339900" cy="2867025"/>
          </a:xfrm>
          <a:prstGeom prst="rect">
            <a:avLst/>
          </a:prstGeom>
        </p:spPr>
      </p:pic>
      <p:pic>
        <p:nvPicPr>
          <p:cNvPr id="24" name="Kuva 23" descr="Kuva, joka sisältää kohteen teksti, vaate, henkilö, mies&#10;&#10;Tekoälyllä luotu sisältö voi olla virheellistä.">
            <a:extLst>
              <a:ext uri="{FF2B5EF4-FFF2-40B4-BE49-F238E27FC236}">
                <a16:creationId xmlns:a16="http://schemas.microsoft.com/office/drawing/2014/main" id="{D781E783-225C-42DA-B15C-6F87A9BFF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99" y="5628025"/>
            <a:ext cx="1979801" cy="1114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4963-3C20-3C31-530C-3773C6B7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068CC-BAD8-E9E4-31F6-6AD1022A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DA4DEAC6-5FA3-2A21-99CE-F239F0B6F3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848DA-CB50-DA47-3607-BCA8963646E2}"/>
              </a:ext>
            </a:extLst>
          </p:cNvPr>
          <p:cNvSpPr txBox="1"/>
          <p:nvPr/>
        </p:nvSpPr>
        <p:spPr>
          <a:xfrm>
            <a:off x="4840019" y="585435"/>
            <a:ext cx="6128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EC9A24D-9D42-67CA-2674-3436A7D5B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168921"/>
            <a:ext cx="3671848" cy="6527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2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7473378235024CAE3B7ED7052CF7B2" ma:contentTypeVersion="13" ma:contentTypeDescription="Luo uusi asiakirja." ma:contentTypeScope="" ma:versionID="166b6503fa83c7268b32792b9f76ee10">
  <xsd:schema xmlns:xsd="http://www.w3.org/2001/XMLSchema" xmlns:xs="http://www.w3.org/2001/XMLSchema" xmlns:p="http://schemas.microsoft.com/office/2006/metadata/properties" xmlns:ns2="0144a57a-a574-4158-b12b-0ad155146317" xmlns:ns3="430647fa-d36a-41d3-ada2-d1c0c24fe282" targetNamespace="http://schemas.microsoft.com/office/2006/metadata/properties" ma:root="true" ma:fieldsID="06a164102b69ab452f87e62a457c74ff" ns2:_="" ns3:_="">
    <xsd:import namespace="0144a57a-a574-4158-b12b-0ad155146317"/>
    <xsd:import namespace="430647fa-d36a-41d3-ada2-d1c0c24fe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4a57a-a574-4158-b12b-0ad155146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647fa-d36a-41d3-ada2-d1c0c24fe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D394ED-D53D-48B3-9C4F-B7B9F78DA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4a57a-a574-4158-b12b-0ad155146317"/>
    <ds:schemaRef ds:uri="430647fa-d36a-41d3-ada2-d1c0c24fe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8044C-DA8B-4FAC-A3A0-F53FFC73E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F44BBE-CE8B-408E-B6D9-15B9484F28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193</Words>
  <Application>Microsoft Office PowerPoint</Application>
  <PresentationFormat>Laajakuva</PresentationFormat>
  <Paragraphs>69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PowerPoint-esitys</vt:lpstr>
      <vt:lpstr>Paikallisliikenne</vt:lpstr>
      <vt:lpstr>KAUKOliikenne</vt:lpstr>
      <vt:lpstr>ULkomaille</vt:lpstr>
      <vt:lpstr>Maailman ympäri</vt:lpstr>
      <vt:lpstr>Missä tehdään?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Martti Sjölund</cp:lastModifiedBy>
  <cp:revision>196</cp:revision>
  <cp:lastPrinted>2019-12-04T20:41:25Z</cp:lastPrinted>
  <dcterms:created xsi:type="dcterms:W3CDTF">2019-11-18T03:22:22Z</dcterms:created>
  <dcterms:modified xsi:type="dcterms:W3CDTF">2026-03-17T10:12:53Z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ContentTypeId">
    <vt:lpwstr>0x010100467473378235024CAE3B7ED7052CF7B2</vt:lpwstr>
  </property>
</Properties>
</file>