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 autoAdjust="0"/>
    <p:restoredTop sz="94660"/>
  </p:normalViewPr>
  <p:slideViewPr>
    <p:cSldViewPr snapToGrid="0" snapToObjects="1">
      <p:cViewPr>
        <p:scale>
          <a:sx n="119" d="100"/>
          <a:sy n="119" d="100"/>
        </p:scale>
        <p:origin x="636" y="-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smo Siira" userId="fa34a2fcfac5b50e" providerId="LiveId" clId="{BCFC6EB1-4C57-4A20-B173-E30E879D4F2C}"/>
    <pc:docChg chg="modSld">
      <pc:chgData name="Osmo Siira" userId="fa34a2fcfac5b50e" providerId="LiveId" clId="{BCFC6EB1-4C57-4A20-B173-E30E879D4F2C}" dt="2026-02-21T12:20:22.682" v="1" actId="1076"/>
      <pc:docMkLst>
        <pc:docMk/>
      </pc:docMkLst>
      <pc:sldChg chg="modSp mod">
        <pc:chgData name="Osmo Siira" userId="fa34a2fcfac5b50e" providerId="LiveId" clId="{BCFC6EB1-4C57-4A20-B173-E30E879D4F2C}" dt="2026-02-21T12:20:22.682" v="1" actId="1076"/>
        <pc:sldMkLst>
          <pc:docMk/>
          <pc:sldMk cId="0" sldId="261"/>
        </pc:sldMkLst>
        <pc:spChg chg="mod">
          <ac:chgData name="Osmo Siira" userId="fa34a2fcfac5b50e" providerId="LiveId" clId="{BCFC6EB1-4C57-4A20-B173-E30E879D4F2C}" dt="2026-02-21T12:20:22.682" v="1" actId="1076"/>
          <ac:spMkLst>
            <pc:docMk/>
            <pc:sldMk cId="0" sldId="261"/>
            <ac:spMk id="3" creationId="{00000000-0000-0000-0000-000000000000}"/>
          </ac:spMkLst>
        </pc:spChg>
        <pc:spChg chg="mod">
          <ac:chgData name="Osmo Siira" userId="fa34a2fcfac5b50e" providerId="LiveId" clId="{BCFC6EB1-4C57-4A20-B173-E30E879D4F2C}" dt="2026-02-21T12:20:20.130" v="0" actId="1076"/>
          <ac:spMkLst>
            <pc:docMk/>
            <pc:sldMk cId="0" sldId="261"/>
            <ac:spMk id="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5600" b="1">
                <a:solidFill>
                  <a:srgbClr val="00467F"/>
                </a:solidFill>
              </a:defRPr>
            </a:pPr>
            <a:r>
              <a:t>Rotary Club Learning Facilitator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defRPr sz="3000">
                <a:solidFill>
                  <a:srgbClr val="191919"/>
                </a:solidFill>
              </a:defRPr>
            </a:pPr>
            <a:endParaRPr dirty="0"/>
          </a:p>
          <a:p>
            <a:pPr>
              <a:defRPr sz="3000">
                <a:solidFill>
                  <a:srgbClr val="191919"/>
                </a:solidFill>
              </a:defRPr>
            </a:pPr>
            <a:r>
              <a:rPr lang="fi-FI" dirty="0"/>
              <a:t>Uuden oppimisen kulttuuri tekee klubista vahvemman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00467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09728"/>
            <a:ext cx="112471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FFFFFF"/>
                </a:solidFill>
              </a:defRPr>
            </a:pPr>
            <a:r>
              <a:t>KEYNOTE EDITION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1828800"/>
            <a:ext cx="10881360" cy="91440"/>
          </a:xfrm>
          <a:prstGeom prst="rect">
            <a:avLst/>
          </a:prstGeom>
          <a:solidFill>
            <a:srgbClr val="F5A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6263640"/>
            <a:ext cx="12188952" cy="594360"/>
          </a:xfrm>
          <a:prstGeom prst="rect">
            <a:avLst/>
          </a:prstGeom>
          <a:solidFill>
            <a:srgbClr val="F6F8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00467F"/>
                </a:solidFill>
              </a:defRPr>
            </a:pPr>
            <a:r>
              <a:t>Keynote Edition • Dia 1/11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800" b="1">
                <a:solidFill>
                  <a:srgbClr val="00467F"/>
                </a:solidFill>
              </a:defRPr>
            </a:pPr>
            <a:r>
              <a:rPr lang="fi-FI" dirty="0"/>
              <a:t>Toimintatapa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3000">
                <a:solidFill>
                  <a:srgbClr val="191919"/>
                </a:solidFill>
              </a:defRPr>
            </a:pPr>
            <a:r>
              <a:rPr dirty="0" err="1"/>
              <a:t>Valitse</a:t>
            </a:r>
            <a:r>
              <a:rPr dirty="0"/>
              <a:t> </a:t>
            </a:r>
            <a:r>
              <a:rPr dirty="0" err="1"/>
              <a:t>yksi</a:t>
            </a:r>
            <a:r>
              <a:rPr dirty="0"/>
              <a:t> </a:t>
            </a:r>
            <a:r>
              <a:rPr dirty="0" err="1"/>
              <a:t>aihe</a:t>
            </a:r>
            <a:endParaRPr dirty="0"/>
          </a:p>
          <a:p>
            <a:pPr>
              <a:defRPr sz="3000">
                <a:solidFill>
                  <a:srgbClr val="191919"/>
                </a:solidFill>
              </a:defRPr>
            </a:pPr>
            <a:r>
              <a:rPr dirty="0"/>
              <a:t>Varaa 10–15 min</a:t>
            </a:r>
          </a:p>
          <a:p>
            <a:pPr>
              <a:defRPr sz="3000">
                <a:solidFill>
                  <a:srgbClr val="191919"/>
                </a:solidFill>
              </a:defRPr>
            </a:pPr>
            <a:r>
              <a:rPr dirty="0" err="1"/>
              <a:t>Kysy</a:t>
            </a:r>
            <a:r>
              <a:rPr dirty="0"/>
              <a:t> </a:t>
            </a:r>
            <a:r>
              <a:rPr dirty="0" err="1"/>
              <a:t>enemmän</a:t>
            </a:r>
            <a:r>
              <a:rPr dirty="0"/>
              <a:t> </a:t>
            </a:r>
            <a:r>
              <a:rPr dirty="0" err="1"/>
              <a:t>kuin</a:t>
            </a:r>
            <a:r>
              <a:rPr dirty="0"/>
              <a:t> </a:t>
            </a:r>
            <a:r>
              <a:rPr dirty="0" err="1"/>
              <a:t>kerrot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00467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09728"/>
            <a:ext cx="112471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FFFFFF"/>
                </a:solidFill>
              </a:defRPr>
            </a:pPr>
            <a:r>
              <a:t>Aloita seuraavassa kokouksessa</a:t>
            </a:r>
          </a:p>
        </p:txBody>
      </p:sp>
      <p:sp>
        <p:nvSpPr>
          <p:cNvPr id="6" name="Rectangle 5"/>
          <p:cNvSpPr/>
          <p:nvPr/>
        </p:nvSpPr>
        <p:spPr>
          <a:xfrm>
            <a:off x="292608" y="1097280"/>
            <a:ext cx="91440" cy="4937760"/>
          </a:xfrm>
          <a:prstGeom prst="rect">
            <a:avLst/>
          </a:prstGeom>
          <a:solidFill>
            <a:srgbClr val="F5A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6263640"/>
            <a:ext cx="12188952" cy="594360"/>
          </a:xfrm>
          <a:prstGeom prst="rect">
            <a:avLst/>
          </a:prstGeom>
          <a:solidFill>
            <a:srgbClr val="F6F8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00467F"/>
                </a:solidFill>
              </a:defRPr>
            </a:pPr>
            <a:r>
              <a:t>Keynote Edition • Dia 10/11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800" b="1">
                <a:solidFill>
                  <a:srgbClr val="00467F"/>
                </a:solidFill>
              </a:defRPr>
            </a:pPr>
            <a:r>
              <a:rPr lang="fi-FI" dirty="0"/>
              <a:t>Kiitos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3400">
                <a:solidFill>
                  <a:srgbClr val="191919"/>
                </a:solidFill>
              </a:defRPr>
            </a:pPr>
            <a:r>
              <a:rPr dirty="0"/>
              <a:t>Learning Facilitator </a:t>
            </a:r>
            <a:r>
              <a:rPr dirty="0" err="1"/>
              <a:t>rakentaa</a:t>
            </a:r>
            <a:r>
              <a:rPr dirty="0"/>
              <a:t> </a:t>
            </a:r>
            <a:r>
              <a:t>oppimiskulttuurin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00467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09728"/>
            <a:ext cx="112471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FFFFFF"/>
                </a:solidFill>
              </a:defRPr>
            </a:pPr>
            <a:r>
              <a:t>Questions &amp;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292608" y="1097280"/>
            <a:ext cx="91440" cy="4937760"/>
          </a:xfrm>
          <a:prstGeom prst="rect">
            <a:avLst/>
          </a:prstGeom>
          <a:solidFill>
            <a:srgbClr val="F5A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6263640"/>
            <a:ext cx="12188952" cy="594360"/>
          </a:xfrm>
          <a:prstGeom prst="rect">
            <a:avLst/>
          </a:prstGeom>
          <a:solidFill>
            <a:srgbClr val="F6F8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00467F"/>
                </a:solidFill>
              </a:defRPr>
            </a:pPr>
            <a:r>
              <a:t>Keynote Edition • Dia 11/11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800" b="1">
                <a:solidFill>
                  <a:srgbClr val="00467F"/>
                </a:solidFill>
              </a:defRPr>
            </a:pPr>
            <a:r>
              <a:rPr lang="fi-FI" dirty="0" err="1"/>
              <a:t>Facilator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3400">
                <a:solidFill>
                  <a:srgbClr val="191919"/>
                </a:solidFill>
              </a:defRPr>
            </a:pPr>
            <a:r>
              <a:rPr dirty="0"/>
              <a:t>Learning Facilitator </a:t>
            </a:r>
            <a:endParaRPr lang="fi-FI" dirty="0"/>
          </a:p>
          <a:p>
            <a:pPr>
              <a:defRPr sz="3400">
                <a:solidFill>
                  <a:srgbClr val="191919"/>
                </a:solidFill>
              </a:defRPr>
            </a:pPr>
            <a:r>
              <a:rPr dirty="0" err="1"/>
              <a:t>oppimisen</a:t>
            </a:r>
            <a:r>
              <a:rPr lang="fi-FI" dirty="0"/>
              <a:t> </a:t>
            </a:r>
            <a:r>
              <a:rPr dirty="0" err="1"/>
              <a:t>mahdollistaja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00467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09728"/>
            <a:ext cx="112471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FFFFFF"/>
                </a:solidFill>
              </a:defRPr>
            </a:pPr>
            <a:r>
              <a:t>Oppiva klubi on vahva klubi</a:t>
            </a:r>
          </a:p>
        </p:txBody>
      </p:sp>
      <p:sp>
        <p:nvSpPr>
          <p:cNvPr id="6" name="Rectangle 5"/>
          <p:cNvSpPr/>
          <p:nvPr/>
        </p:nvSpPr>
        <p:spPr>
          <a:xfrm>
            <a:off x="292608" y="1097280"/>
            <a:ext cx="91440" cy="4937760"/>
          </a:xfrm>
          <a:prstGeom prst="rect">
            <a:avLst/>
          </a:prstGeom>
          <a:solidFill>
            <a:srgbClr val="F5A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6263640"/>
            <a:ext cx="12188952" cy="594360"/>
          </a:xfrm>
          <a:prstGeom prst="rect">
            <a:avLst/>
          </a:prstGeom>
          <a:solidFill>
            <a:srgbClr val="F6F8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00467F"/>
                </a:solidFill>
              </a:defRPr>
            </a:pPr>
            <a:r>
              <a:t>Keynote Edition • Dia 2/11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4800" b="1">
                <a:solidFill>
                  <a:srgbClr val="00467F"/>
                </a:solidFill>
              </a:defRPr>
            </a:pPr>
            <a:r>
              <a:rPr lang="fi-FI" dirty="0"/>
              <a:t>Miksi tärkeää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3000">
                <a:solidFill>
                  <a:srgbClr val="191919"/>
                </a:solidFill>
              </a:defRPr>
            </a:pPr>
            <a:r>
              <a:rPr dirty="0" err="1"/>
              <a:t>Jäsenet</a:t>
            </a:r>
            <a:r>
              <a:rPr dirty="0"/>
              <a:t> </a:t>
            </a:r>
            <a:r>
              <a:rPr dirty="0" err="1"/>
              <a:t>pysyvät</a:t>
            </a:r>
            <a:r>
              <a:rPr dirty="0"/>
              <a:t> </a:t>
            </a:r>
            <a:r>
              <a:rPr dirty="0" err="1"/>
              <a:t>kun</a:t>
            </a:r>
            <a:r>
              <a:rPr dirty="0"/>
              <a:t> he </a:t>
            </a:r>
            <a:r>
              <a:rPr dirty="0" err="1"/>
              <a:t>oppivat</a:t>
            </a:r>
            <a:endParaRPr dirty="0"/>
          </a:p>
          <a:p>
            <a:pPr>
              <a:defRPr sz="3000">
                <a:solidFill>
                  <a:srgbClr val="191919"/>
                </a:solidFill>
              </a:defRPr>
            </a:pPr>
            <a:r>
              <a:rPr dirty="0"/>
              <a:t>Tieto </a:t>
            </a:r>
            <a:r>
              <a:rPr dirty="0" err="1"/>
              <a:t>siirtyy</a:t>
            </a:r>
            <a:r>
              <a:rPr dirty="0"/>
              <a:t> </a:t>
            </a:r>
            <a:r>
              <a:rPr dirty="0" err="1"/>
              <a:t>eteenpäin</a:t>
            </a:r>
            <a:endParaRPr dirty="0"/>
          </a:p>
          <a:p>
            <a:pPr>
              <a:defRPr sz="3000">
                <a:solidFill>
                  <a:srgbClr val="191919"/>
                </a:solidFill>
              </a:defRPr>
            </a:pPr>
            <a:r>
              <a:rPr dirty="0" err="1"/>
              <a:t>Projektien</a:t>
            </a:r>
            <a:r>
              <a:rPr dirty="0"/>
              <a:t> </a:t>
            </a:r>
            <a:r>
              <a:rPr dirty="0" err="1"/>
              <a:t>laatu</a:t>
            </a:r>
            <a:r>
              <a:rPr dirty="0"/>
              <a:t> </a:t>
            </a:r>
            <a:r>
              <a:rPr dirty="0" err="1"/>
              <a:t>kasvaa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00467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09728"/>
            <a:ext cx="112471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FFFFFF"/>
                </a:solidFill>
              </a:defRPr>
            </a:pPr>
            <a:r>
              <a:t>Jäsenpito • jatkuvuus • vaikuttavuus</a:t>
            </a:r>
          </a:p>
        </p:txBody>
      </p:sp>
      <p:sp>
        <p:nvSpPr>
          <p:cNvPr id="6" name="Rectangle 5"/>
          <p:cNvSpPr/>
          <p:nvPr/>
        </p:nvSpPr>
        <p:spPr>
          <a:xfrm>
            <a:off x="292608" y="1097280"/>
            <a:ext cx="91440" cy="4937760"/>
          </a:xfrm>
          <a:prstGeom prst="rect">
            <a:avLst/>
          </a:prstGeom>
          <a:solidFill>
            <a:srgbClr val="F5A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6263640"/>
            <a:ext cx="12188952" cy="594360"/>
          </a:xfrm>
          <a:prstGeom prst="rect">
            <a:avLst/>
          </a:prstGeom>
          <a:solidFill>
            <a:srgbClr val="F6F8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00467F"/>
                </a:solidFill>
              </a:defRPr>
            </a:pPr>
            <a:r>
              <a:t>Keynote Edition • Dia 3/11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800" b="1">
                <a:solidFill>
                  <a:srgbClr val="00467F"/>
                </a:solidFill>
              </a:defRPr>
            </a:pPr>
            <a:r>
              <a:rPr lang="fi-FI" dirty="0"/>
              <a:t>Välttäkää näitä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3000">
                <a:solidFill>
                  <a:srgbClr val="191919"/>
                </a:solidFill>
              </a:defRPr>
            </a:pPr>
            <a:r>
              <a:rPr dirty="0" err="1"/>
              <a:t>Pitkät</a:t>
            </a:r>
            <a:r>
              <a:rPr dirty="0"/>
              <a:t> </a:t>
            </a:r>
            <a:r>
              <a:rPr dirty="0" err="1"/>
              <a:t>luennot</a:t>
            </a:r>
            <a:endParaRPr dirty="0"/>
          </a:p>
          <a:p>
            <a:pPr>
              <a:defRPr sz="3000">
                <a:solidFill>
                  <a:srgbClr val="191919"/>
                </a:solidFill>
              </a:defRPr>
            </a:pPr>
            <a:r>
              <a:rPr dirty="0" err="1"/>
              <a:t>Liikaa</a:t>
            </a:r>
            <a:r>
              <a:rPr dirty="0"/>
              <a:t> </a:t>
            </a:r>
            <a:r>
              <a:rPr dirty="0" err="1"/>
              <a:t>tekstiä</a:t>
            </a:r>
            <a:endParaRPr dirty="0"/>
          </a:p>
          <a:p>
            <a:pPr>
              <a:defRPr sz="3000">
                <a:solidFill>
                  <a:srgbClr val="191919"/>
                </a:solidFill>
              </a:defRPr>
            </a:pPr>
            <a:r>
              <a:rPr dirty="0" err="1"/>
              <a:t>Yksisuuntainen</a:t>
            </a:r>
            <a:r>
              <a:rPr dirty="0"/>
              <a:t> </a:t>
            </a:r>
            <a:r>
              <a:rPr dirty="0" err="1"/>
              <a:t>puhuminen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00467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09728"/>
            <a:ext cx="112471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FFFFFF"/>
                </a:solidFill>
              </a:defRPr>
            </a:pPr>
            <a:r>
              <a:t>Vältä nämä</a:t>
            </a:r>
          </a:p>
        </p:txBody>
      </p:sp>
      <p:sp>
        <p:nvSpPr>
          <p:cNvPr id="6" name="Rectangle 5"/>
          <p:cNvSpPr/>
          <p:nvPr/>
        </p:nvSpPr>
        <p:spPr>
          <a:xfrm>
            <a:off x="292608" y="1097280"/>
            <a:ext cx="91440" cy="4937760"/>
          </a:xfrm>
          <a:prstGeom prst="rect">
            <a:avLst/>
          </a:prstGeom>
          <a:solidFill>
            <a:srgbClr val="F5A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6263640"/>
            <a:ext cx="12188952" cy="594360"/>
          </a:xfrm>
          <a:prstGeom prst="rect">
            <a:avLst/>
          </a:prstGeom>
          <a:solidFill>
            <a:srgbClr val="F6F8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00467F"/>
                </a:solidFill>
              </a:defRPr>
            </a:pPr>
            <a:r>
              <a:t>Keynote Edition • Dia 4/11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800" b="1">
                <a:solidFill>
                  <a:srgbClr val="00467F"/>
                </a:solidFill>
              </a:defRPr>
            </a:pPr>
            <a:r>
              <a:rPr lang="fi-FI" dirty="0"/>
              <a:t>Tee näin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3000">
                <a:solidFill>
                  <a:srgbClr val="191919"/>
                </a:solidFill>
              </a:defRPr>
            </a:pPr>
            <a:r>
              <a:rPr dirty="0"/>
              <a:t>5–10 min </a:t>
            </a:r>
            <a:r>
              <a:rPr dirty="0" err="1"/>
              <a:t>oppimishetki</a:t>
            </a:r>
            <a:r>
              <a:rPr dirty="0"/>
              <a:t> </a:t>
            </a:r>
            <a:r>
              <a:rPr dirty="0" err="1"/>
              <a:t>kokouksessa</a:t>
            </a:r>
            <a:endParaRPr dirty="0"/>
          </a:p>
          <a:p>
            <a:pPr>
              <a:defRPr sz="3000">
                <a:solidFill>
                  <a:srgbClr val="191919"/>
                </a:solidFill>
              </a:defRPr>
            </a:pPr>
            <a:r>
              <a:rPr dirty="0" err="1"/>
              <a:t>Selkeä</a:t>
            </a:r>
            <a:r>
              <a:rPr dirty="0"/>
              <a:t> onboarding </a:t>
            </a:r>
            <a:r>
              <a:rPr dirty="0" err="1"/>
              <a:t>uusille</a:t>
            </a:r>
            <a:endParaRPr dirty="0"/>
          </a:p>
          <a:p>
            <a:pPr>
              <a:defRPr sz="3000">
                <a:solidFill>
                  <a:srgbClr val="191919"/>
                </a:solidFill>
              </a:defRPr>
            </a:pPr>
            <a:r>
              <a:rPr dirty="0"/>
              <a:t>Learning Center </a:t>
            </a:r>
            <a:r>
              <a:rPr dirty="0" err="1"/>
              <a:t>käyttöön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00467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09728"/>
            <a:ext cx="112471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FFFFFF"/>
                </a:solidFill>
              </a:defRPr>
            </a:pPr>
            <a:r>
              <a:t>3 käytännön tekoa</a:t>
            </a:r>
          </a:p>
        </p:txBody>
      </p:sp>
      <p:sp>
        <p:nvSpPr>
          <p:cNvPr id="6" name="Rectangle 5"/>
          <p:cNvSpPr/>
          <p:nvPr/>
        </p:nvSpPr>
        <p:spPr>
          <a:xfrm>
            <a:off x="292608" y="1097280"/>
            <a:ext cx="91440" cy="4937760"/>
          </a:xfrm>
          <a:prstGeom prst="rect">
            <a:avLst/>
          </a:prstGeom>
          <a:solidFill>
            <a:srgbClr val="F5A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6263640"/>
            <a:ext cx="12188952" cy="594360"/>
          </a:xfrm>
          <a:prstGeom prst="rect">
            <a:avLst/>
          </a:prstGeom>
          <a:solidFill>
            <a:srgbClr val="F6F8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00467F"/>
                </a:solidFill>
              </a:defRPr>
            </a:pPr>
            <a:r>
              <a:t>Keynote Edition • Dia 5/11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800" b="1">
                <a:solidFill>
                  <a:srgbClr val="00467F"/>
                </a:solidFill>
              </a:defRPr>
            </a:pPr>
            <a:r>
              <a:rPr dirty="0"/>
              <a:t>15</a:t>
            </a:r>
            <a:r>
              <a:rPr lang="fi-FI" dirty="0"/>
              <a:t> minuutin esitys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7657"/>
            <a:ext cx="8229600" cy="4525963"/>
          </a:xfrm>
        </p:spPr>
        <p:txBody>
          <a:bodyPr/>
          <a:lstStyle/>
          <a:p>
            <a:pPr>
              <a:defRPr sz="3000">
                <a:solidFill>
                  <a:srgbClr val="191919"/>
                </a:solidFill>
              </a:defRPr>
            </a:pPr>
            <a:r>
              <a:rPr dirty="0"/>
              <a:t>2 min </a:t>
            </a:r>
            <a:r>
              <a:rPr dirty="0" err="1"/>
              <a:t>tavoite</a:t>
            </a:r>
            <a:endParaRPr dirty="0"/>
          </a:p>
          <a:p>
            <a:pPr>
              <a:defRPr sz="3000">
                <a:solidFill>
                  <a:srgbClr val="191919"/>
                </a:solidFill>
              </a:defRPr>
            </a:pPr>
            <a:r>
              <a:rPr dirty="0"/>
              <a:t>5 min </a:t>
            </a:r>
            <a:r>
              <a:rPr lang="fi-FI" dirty="0"/>
              <a:t>asia</a:t>
            </a:r>
            <a:endParaRPr dirty="0"/>
          </a:p>
          <a:p>
            <a:pPr>
              <a:defRPr sz="3000">
                <a:solidFill>
                  <a:srgbClr val="191919"/>
                </a:solidFill>
              </a:defRPr>
            </a:pPr>
            <a:r>
              <a:rPr dirty="0"/>
              <a:t>5 min </a:t>
            </a:r>
            <a:r>
              <a:rPr dirty="0" err="1"/>
              <a:t>keskustelu</a:t>
            </a:r>
            <a:endParaRPr dirty="0"/>
          </a:p>
          <a:p>
            <a:pPr>
              <a:defRPr sz="3000">
                <a:solidFill>
                  <a:srgbClr val="191919"/>
                </a:solidFill>
              </a:defRPr>
            </a:pPr>
            <a:r>
              <a:rPr dirty="0"/>
              <a:t>3 min </a:t>
            </a:r>
            <a:r>
              <a:rPr lang="fi-FI" dirty="0"/>
              <a:t>mitä seuraavaksi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00467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09728"/>
            <a:ext cx="112471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FFFFFF"/>
                </a:solidFill>
              </a:defRPr>
            </a:pPr>
            <a:r>
              <a:t>Valmis runko</a:t>
            </a:r>
          </a:p>
        </p:txBody>
      </p:sp>
      <p:sp>
        <p:nvSpPr>
          <p:cNvPr id="6" name="Rectangle 5"/>
          <p:cNvSpPr/>
          <p:nvPr/>
        </p:nvSpPr>
        <p:spPr>
          <a:xfrm>
            <a:off x="246888" y="1041133"/>
            <a:ext cx="91440" cy="4937760"/>
          </a:xfrm>
          <a:prstGeom prst="rect">
            <a:avLst/>
          </a:prstGeom>
          <a:solidFill>
            <a:srgbClr val="F5A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6263640"/>
            <a:ext cx="12188952" cy="594360"/>
          </a:xfrm>
          <a:prstGeom prst="rect">
            <a:avLst/>
          </a:prstGeom>
          <a:solidFill>
            <a:srgbClr val="F6F8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00467F"/>
                </a:solidFill>
              </a:defRPr>
            </a:pPr>
            <a:r>
              <a:t>Keynote Edition • Dia 6/11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4800" b="1">
                <a:solidFill>
                  <a:srgbClr val="00467F"/>
                </a:solidFill>
              </a:defRPr>
            </a:pPr>
            <a:r>
              <a:rPr lang="fi-FI" dirty="0"/>
              <a:t>Kysy nämä kysymykset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3000">
                <a:solidFill>
                  <a:srgbClr val="191919"/>
                </a:solidFill>
              </a:defRPr>
            </a:pPr>
            <a:r>
              <a:rPr dirty="0" err="1"/>
              <a:t>Mitä</a:t>
            </a:r>
            <a:r>
              <a:rPr dirty="0"/>
              <a:t> </a:t>
            </a:r>
            <a:r>
              <a:rPr dirty="0" err="1"/>
              <a:t>tämä</a:t>
            </a:r>
            <a:r>
              <a:rPr dirty="0"/>
              <a:t> </a:t>
            </a:r>
            <a:r>
              <a:rPr dirty="0" err="1"/>
              <a:t>tarkoittaa</a:t>
            </a:r>
            <a:r>
              <a:rPr dirty="0"/>
              <a:t> </a:t>
            </a:r>
            <a:r>
              <a:rPr dirty="0" err="1"/>
              <a:t>meidän</a:t>
            </a:r>
            <a:r>
              <a:rPr dirty="0"/>
              <a:t> </a:t>
            </a:r>
            <a:r>
              <a:rPr dirty="0" err="1"/>
              <a:t>klubissa</a:t>
            </a:r>
            <a:r>
              <a:rPr dirty="0"/>
              <a:t>?</a:t>
            </a:r>
          </a:p>
          <a:p>
            <a:pPr>
              <a:defRPr sz="3000">
                <a:solidFill>
                  <a:srgbClr val="191919"/>
                </a:solidFill>
              </a:defRPr>
            </a:pPr>
            <a:r>
              <a:rPr dirty="0" err="1"/>
              <a:t>Mikä</a:t>
            </a:r>
            <a:r>
              <a:rPr dirty="0"/>
              <a:t> </a:t>
            </a:r>
            <a:r>
              <a:rPr dirty="0" err="1"/>
              <a:t>toimii</a:t>
            </a:r>
            <a:r>
              <a:rPr dirty="0"/>
              <a:t> jo </a:t>
            </a:r>
            <a:r>
              <a:rPr dirty="0" err="1"/>
              <a:t>hyvin</a:t>
            </a:r>
            <a:r>
              <a:rPr dirty="0"/>
              <a:t>?</a:t>
            </a:r>
          </a:p>
          <a:p>
            <a:pPr>
              <a:defRPr sz="3000">
                <a:solidFill>
                  <a:srgbClr val="191919"/>
                </a:solidFill>
              </a:defRPr>
            </a:pPr>
            <a:r>
              <a:rPr dirty="0" err="1"/>
              <a:t>Mitä</a:t>
            </a:r>
            <a:r>
              <a:rPr dirty="0"/>
              <a:t> </a:t>
            </a:r>
            <a:r>
              <a:rPr dirty="0" err="1"/>
              <a:t>kokeilemme</a:t>
            </a:r>
            <a:r>
              <a:rPr dirty="0"/>
              <a:t> </a:t>
            </a:r>
            <a:r>
              <a:rPr dirty="0" err="1"/>
              <a:t>seuraavaksi</a:t>
            </a:r>
            <a:r>
              <a:rPr dirty="0"/>
              <a:t>?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00467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09728"/>
            <a:ext cx="112471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FFFFFF"/>
                </a:solidFill>
              </a:defRPr>
            </a:pPr>
            <a:r>
              <a:t>Fasilitoi, älä luennoi</a:t>
            </a:r>
          </a:p>
        </p:txBody>
      </p:sp>
      <p:sp>
        <p:nvSpPr>
          <p:cNvPr id="6" name="Rectangle 5"/>
          <p:cNvSpPr/>
          <p:nvPr/>
        </p:nvSpPr>
        <p:spPr>
          <a:xfrm>
            <a:off x="292608" y="1097280"/>
            <a:ext cx="91440" cy="4937760"/>
          </a:xfrm>
          <a:prstGeom prst="rect">
            <a:avLst/>
          </a:prstGeom>
          <a:solidFill>
            <a:srgbClr val="F5A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6263640"/>
            <a:ext cx="12188952" cy="594360"/>
          </a:xfrm>
          <a:prstGeom prst="rect">
            <a:avLst/>
          </a:prstGeom>
          <a:solidFill>
            <a:srgbClr val="F6F8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00467F"/>
                </a:solidFill>
              </a:defRPr>
            </a:pPr>
            <a:r>
              <a:t>Keynote Edition • Dia 7/11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800" b="1">
                <a:solidFill>
                  <a:srgbClr val="00467F"/>
                </a:solidFill>
              </a:defRPr>
            </a:pPr>
            <a:r>
              <a:rPr lang="fi-FI" dirty="0"/>
              <a:t>Vaikutus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3400">
                <a:solidFill>
                  <a:srgbClr val="191919"/>
                </a:solidFill>
              </a:defRPr>
            </a:pPr>
            <a:r>
              <a:rPr dirty="0"/>
              <a:t>Kun </a:t>
            </a:r>
            <a:r>
              <a:rPr dirty="0" err="1"/>
              <a:t>jäsen</a:t>
            </a:r>
            <a:r>
              <a:rPr dirty="0"/>
              <a:t> </a:t>
            </a:r>
            <a:r>
              <a:rPr dirty="0" err="1"/>
              <a:t>kokee</a:t>
            </a:r>
            <a:r>
              <a:rPr dirty="0"/>
              <a:t> </a:t>
            </a:r>
            <a:r>
              <a:rPr dirty="0" err="1"/>
              <a:t>kehittyvänsä</a:t>
            </a:r>
            <a:r>
              <a:rPr dirty="0"/>
              <a:t>, </a:t>
            </a:r>
            <a:r>
              <a:rPr dirty="0" err="1"/>
              <a:t>hän</a:t>
            </a:r>
            <a:r>
              <a:rPr dirty="0"/>
              <a:t> </a:t>
            </a:r>
            <a:r>
              <a:rPr dirty="0" err="1"/>
              <a:t>pysyy</a:t>
            </a:r>
            <a:r>
              <a:rPr dirty="0"/>
              <a:t> </a:t>
            </a:r>
            <a:r>
              <a:rPr dirty="0" err="1"/>
              <a:t>mukana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00467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09728"/>
            <a:ext cx="112471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FFFFFF"/>
                </a:solidFill>
              </a:defRPr>
            </a:pPr>
            <a:r>
              <a:t>Oppiminen → Sitoutuminen → Kasvu</a:t>
            </a:r>
          </a:p>
        </p:txBody>
      </p:sp>
      <p:sp>
        <p:nvSpPr>
          <p:cNvPr id="6" name="Rectangle 5"/>
          <p:cNvSpPr/>
          <p:nvPr/>
        </p:nvSpPr>
        <p:spPr>
          <a:xfrm>
            <a:off x="292608" y="1097280"/>
            <a:ext cx="91440" cy="4937760"/>
          </a:xfrm>
          <a:prstGeom prst="rect">
            <a:avLst/>
          </a:prstGeom>
          <a:solidFill>
            <a:srgbClr val="F5A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6263640"/>
            <a:ext cx="12188952" cy="594360"/>
          </a:xfrm>
          <a:prstGeom prst="rect">
            <a:avLst/>
          </a:prstGeom>
          <a:solidFill>
            <a:srgbClr val="F6F8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00467F"/>
                </a:solidFill>
              </a:defRPr>
            </a:pPr>
            <a:r>
              <a:t>Keynote Edition • Dia 8/11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4800" b="1">
                <a:solidFill>
                  <a:srgbClr val="00467F"/>
                </a:solidFill>
              </a:defRPr>
            </a:pPr>
            <a:r>
              <a:rPr lang="fi-FI" dirty="0"/>
              <a:t>Suunnittele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3000">
                <a:solidFill>
                  <a:srgbClr val="191919"/>
                </a:solidFill>
              </a:defRPr>
            </a:pPr>
            <a:r>
              <a:t>Sovi rytmi presidentin kanssa</a:t>
            </a:r>
          </a:p>
          <a:p>
            <a:pPr>
              <a:defRPr sz="3000">
                <a:solidFill>
                  <a:srgbClr val="191919"/>
                </a:solidFill>
              </a:defRPr>
            </a:pPr>
            <a:r>
              <a:t>Valitse 3 teemaa</a:t>
            </a:r>
          </a:p>
          <a:p>
            <a:pPr>
              <a:defRPr sz="3000">
                <a:solidFill>
                  <a:srgbClr val="191919"/>
                </a:solidFill>
              </a:defRPr>
            </a:pPr>
            <a:r>
              <a:t>Kokeile • kerää palaute • paranna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00467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09728"/>
            <a:ext cx="112471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FFFFFF"/>
                </a:solidFill>
              </a:defRPr>
            </a:pPr>
            <a:r>
              <a:t>District trainer -suositus</a:t>
            </a:r>
          </a:p>
        </p:txBody>
      </p:sp>
      <p:sp>
        <p:nvSpPr>
          <p:cNvPr id="6" name="Rectangle 5"/>
          <p:cNvSpPr/>
          <p:nvPr/>
        </p:nvSpPr>
        <p:spPr>
          <a:xfrm>
            <a:off x="292608" y="1097280"/>
            <a:ext cx="91440" cy="4937760"/>
          </a:xfrm>
          <a:prstGeom prst="rect">
            <a:avLst/>
          </a:prstGeom>
          <a:solidFill>
            <a:srgbClr val="F5A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6263640"/>
            <a:ext cx="12188952" cy="594360"/>
          </a:xfrm>
          <a:prstGeom prst="rect">
            <a:avLst/>
          </a:prstGeom>
          <a:solidFill>
            <a:srgbClr val="F6F8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00467F"/>
                </a:solidFill>
              </a:defRPr>
            </a:pPr>
            <a:r>
              <a:t>Keynote Edition • Dia 9/11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214</Words>
  <Application>Microsoft Office PowerPoint</Application>
  <PresentationFormat>Näytössä katseltava diaesitys (4:3)</PresentationFormat>
  <Paragraphs>61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Rotary Club Learning Facilitator</vt:lpstr>
      <vt:lpstr>Facilator</vt:lpstr>
      <vt:lpstr>Miksi tärkeää</vt:lpstr>
      <vt:lpstr>Välttäkää näitä</vt:lpstr>
      <vt:lpstr>Tee näin</vt:lpstr>
      <vt:lpstr>15 minuutin esitys</vt:lpstr>
      <vt:lpstr>Kysy nämä kysymykset</vt:lpstr>
      <vt:lpstr>Vaikutus</vt:lpstr>
      <vt:lpstr>Suunnittele</vt:lpstr>
      <vt:lpstr>Toimintatapa</vt:lpstr>
      <vt:lpstr>Kiitos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Jarmo Ruti</dc:creator>
  <cp:keywords/>
  <dc:description>generated using python-pptx</dc:description>
  <cp:lastModifiedBy>Osmo Siira</cp:lastModifiedBy>
  <cp:revision>2</cp:revision>
  <dcterms:created xsi:type="dcterms:W3CDTF">2013-01-27T09:14:16Z</dcterms:created>
  <dcterms:modified xsi:type="dcterms:W3CDTF">2026-02-21T12:20:30Z</dcterms:modified>
  <cp:category/>
</cp:coreProperties>
</file>