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9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a Lallukka" userId="9b429fb4aba1af51" providerId="LiveId" clId="{0008E476-2DFA-4043-893D-4FDA41C97DA5}"/>
    <pc:docChg chg="modSld">
      <pc:chgData name="Mika Lallukka" userId="9b429fb4aba1af51" providerId="LiveId" clId="{0008E476-2DFA-4043-893D-4FDA41C97DA5}" dt="2025-09-19T09:54:14.483" v="0" actId="1076"/>
      <pc:docMkLst>
        <pc:docMk/>
      </pc:docMkLst>
      <pc:sldChg chg="modSp mod">
        <pc:chgData name="Mika Lallukka" userId="9b429fb4aba1af51" providerId="LiveId" clId="{0008E476-2DFA-4043-893D-4FDA41C97DA5}" dt="2025-09-19T09:54:14.483" v="0" actId="1076"/>
        <pc:sldMkLst>
          <pc:docMk/>
          <pc:sldMk cId="3575714506" sldId="257"/>
        </pc:sldMkLst>
        <pc:spChg chg="mod">
          <ac:chgData name="Mika Lallukka" userId="9b429fb4aba1af51" providerId="LiveId" clId="{0008E476-2DFA-4043-893D-4FDA41C97DA5}" dt="2025-09-19T09:54:14.483" v="0" actId="1076"/>
          <ac:spMkLst>
            <pc:docMk/>
            <pc:sldMk cId="3575714506" sldId="257"/>
            <ac:spMk id="10" creationId="{1DC3EBF6-8898-B506-9FED-2FE16DC64B1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751B81FD-062B-7D41-20B8-8ABD91EC71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8700475E-7F65-4E70-11B8-01CA2977E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35A9A8FD-B27F-C8A2-990A-F3EC036F6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5BAD3BCF-2D30-230D-299A-D41E709A7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0B7C0C76-F619-81A2-8510-5CDBA0364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0725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1FA52AAF-BFA7-E767-E25C-F19E11C9C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E13B9938-C9FE-533F-E040-D702194F4B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F308B83E-EE27-67E7-3614-E648FF781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BFEA56F3-46F6-8E6D-F6FE-CBB4A87A4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9984EB1A-1A6E-B140-0147-5E185191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60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xmlns="" id="{DCBB2E4B-811C-F6F9-9B38-FA955DA00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4B32E870-DD93-E633-690D-2FEEE1747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95199A8A-8CE6-48F2-C013-84E9D8904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B6828009-D765-1535-D9C5-2C460331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EA52AB67-20E9-6B31-3C5E-C4E56F6A9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0662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267DA3F5-409B-D536-D56E-8C16B002C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EFA1D87A-B754-86F3-CC70-AC11CED2E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4355D89E-0C02-EAEC-BDAE-66F9E99C1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8E1AD20F-40B7-0821-1CFF-82BB498B3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AE298BEA-F613-301F-311A-07F531E8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34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6FB37C6-377B-6208-5004-6CCA889D1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747266E6-D85C-9487-ED1A-76C84F61A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086A4659-659F-9884-2D08-DB1A5D382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6BF8D52C-0B75-BE6C-0741-7772F7DA2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A82A523C-F9F9-C228-2369-94A534ADD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959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D365D6B3-72C6-0AC7-ED8E-41C25F92A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CC1A1801-1CDA-9CFF-A51B-5B80A27980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30D8CD0B-3BDE-651D-337B-A5C07B460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5AA927FA-82FB-4480-FB2A-DC5ADBB34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A0A02B39-AD45-5FEE-B6E2-B6853CF7E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41E271E0-0C70-5990-0A10-6EEDD277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8684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D24FBC7-A9C3-F7FA-5B3B-38C513857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132E6D4D-614A-C4C9-3311-31E09752E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C82C466B-7D34-4E3A-B7D1-45C13047E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C176944F-3BE8-00FB-6069-6E3C454E81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xmlns="" id="{7173193A-42A6-0D45-E0DC-6029F91A8A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xmlns="" id="{9325C0EF-7120-1A28-0BA5-91BCC5350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xmlns="" id="{DC522B4C-201F-E18C-9C36-EA7F1D210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xmlns="" id="{827E7776-6BAC-473A-DEB4-23F2FFC4C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135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F55BB340-1CF3-41B1-2EBA-A3ABC23C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xmlns="" id="{66EC18FA-C7CE-172D-45A1-FAC636A17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xmlns="" id="{4CCD5776-1BAC-E1EB-E50F-305FBFF68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xmlns="" id="{F3F7AB0C-0D77-6B23-8EEC-52931F05F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208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xmlns="" id="{5E1C8ACB-7539-1ECF-A555-1F8510077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xmlns="" id="{F9F4BDA5-A6CB-6AF5-6496-7AC8320E6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xmlns="" id="{B683EAD8-DC01-B0B7-2FE9-5F1BD7233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167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EC62A54D-E07C-7BD7-4D6E-57436FA09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B0AA7CD9-96D9-FC3A-BEAB-5DD0D9ECB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495D3E8E-7EF8-BBB2-CC9D-AE5C7FD77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11B8D9BE-893A-89F2-EF3A-4D72CB4FB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A2C27098-9D2B-E8F9-074C-D5F20A094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E226FF7A-B942-8B68-BF2A-CFAF35206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8725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68F0723-ADAC-7029-A5B5-97A2F9A21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xmlns="" id="{9B440DF2-A1D4-0443-ECFD-12877FB44F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BA3F7EE6-5CDA-566F-A44D-30F9BFE3D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625982AC-CD87-3711-28E6-924D54EDB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A8B4CEB3-72A6-5DB5-5BAB-0FB598470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1C53AB30-C370-91BC-6226-4409E9F1F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527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xmlns="" id="{99996AD3-6330-6A31-5DF0-9A140A2BE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41C02654-2AF8-642F-85A4-47D074279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CDABE47F-CB3E-3623-E9AF-E510A5230A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862A39-770A-4249-A840-7B1639D4445C}" type="datetimeFigureOut">
              <a:rPr lang="fi-FI" smtClean="0"/>
              <a:t>26.9.2025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D48F7F92-930D-CD8B-0F97-F9F278E6CD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6D04F8B3-FD43-4EE1-05CB-792D0ACDC5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A2626C-8A0C-4BC9-B816-C8C6A006E67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6999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xmlns="" id="{01BF645F-C14A-C237-AA8D-5E92E90277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838" y="598117"/>
            <a:ext cx="5518462" cy="3211356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xmlns="" id="{DE9EE786-5738-FECC-C4BD-8A4CD3EA7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838" y="3947690"/>
            <a:ext cx="5406327" cy="2312193"/>
          </a:xfrm>
          <a:prstGeom prst="rect">
            <a:avLst/>
          </a:prstGeom>
        </p:spPr>
      </p:pic>
      <p:sp>
        <p:nvSpPr>
          <p:cNvPr id="9" name="Nuoli: Vasen 8">
            <a:extLst>
              <a:ext uri="{FF2B5EF4-FFF2-40B4-BE49-F238E27FC236}">
                <a16:creationId xmlns:a16="http://schemas.microsoft.com/office/drawing/2014/main" xmlns="" id="{12FFB606-432F-00D1-6BB1-1B736DF8A51D}"/>
              </a:ext>
            </a:extLst>
          </p:cNvPr>
          <p:cNvSpPr/>
          <p:nvPr/>
        </p:nvSpPr>
        <p:spPr>
          <a:xfrm>
            <a:off x="7943145" y="1908488"/>
            <a:ext cx="3238616" cy="1404593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fi-FI" sz="1200" dirty="0"/>
              <a:t>Kirjoita tähän rotarytiedoissa oleva sähköpostiosoitteesi. </a:t>
            </a:r>
          </a:p>
          <a:p>
            <a:pPr marL="228600" indent="-228600">
              <a:buAutoNum type="arabicPeriod"/>
            </a:pPr>
            <a:r>
              <a:rPr lang="fi-FI" sz="1200" dirty="0"/>
              <a:t>Valitse: ”Kirjaudu sähköpostilla”.</a:t>
            </a:r>
          </a:p>
        </p:txBody>
      </p:sp>
      <p:sp>
        <p:nvSpPr>
          <p:cNvPr id="10" name="Nuoli: Vasen 9">
            <a:extLst>
              <a:ext uri="{FF2B5EF4-FFF2-40B4-BE49-F238E27FC236}">
                <a16:creationId xmlns:a16="http://schemas.microsoft.com/office/drawing/2014/main" xmlns="" id="{1DC3EBF6-8898-B506-9FED-2FE16DC64B1D}"/>
              </a:ext>
            </a:extLst>
          </p:cNvPr>
          <p:cNvSpPr/>
          <p:nvPr/>
        </p:nvSpPr>
        <p:spPr>
          <a:xfrm>
            <a:off x="7943145" y="5103786"/>
            <a:ext cx="3238616" cy="1404593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fi-FI" sz="1200" dirty="0"/>
              <a:t>Saat hetken päästä sähköpostiisi kirjautumiskoodin. Kirjoita se tähän. Valitse: ”Kirjaudu”.</a:t>
            </a:r>
          </a:p>
        </p:txBody>
      </p:sp>
    </p:spTree>
    <p:extLst>
      <p:ext uri="{BB962C8B-B14F-4D97-AF65-F5344CB8AC3E}">
        <p14:creationId xmlns:p14="http://schemas.microsoft.com/office/powerpoint/2010/main" val="3575714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27</Words>
  <Application>Microsoft Office PowerPoint</Application>
  <PresentationFormat>Laajakuva</PresentationFormat>
  <Paragraphs>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Mika Lallukka</dc:creator>
  <cp:lastModifiedBy>Microsoft-tili</cp:lastModifiedBy>
  <cp:revision>1</cp:revision>
  <dcterms:created xsi:type="dcterms:W3CDTF">2025-09-19T09:39:54Z</dcterms:created>
  <dcterms:modified xsi:type="dcterms:W3CDTF">2025-09-26T06:47:47Z</dcterms:modified>
</cp:coreProperties>
</file>