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986" r:id="rId2"/>
    <p:sldId id="973" r:id="rId3"/>
    <p:sldId id="974" r:id="rId4"/>
    <p:sldId id="972" r:id="rId5"/>
    <p:sldId id="980" r:id="rId6"/>
    <p:sldId id="976" r:id="rId7"/>
    <p:sldId id="975" r:id="rId8"/>
    <p:sldId id="959" r:id="rId9"/>
    <p:sldId id="373" r:id="rId10"/>
    <p:sldId id="374" r:id="rId11"/>
    <p:sldId id="981" r:id="rId12"/>
    <p:sldId id="979" r:id="rId13"/>
    <p:sldId id="962" r:id="rId14"/>
    <p:sldId id="961" r:id="rId15"/>
    <p:sldId id="978" r:id="rId16"/>
    <p:sldId id="984" r:id="rId17"/>
    <p:sldId id="985" r:id="rId18"/>
    <p:sldId id="987" r:id="rId19"/>
    <p:sldId id="940" r:id="rId20"/>
    <p:sldId id="965" r:id="rId21"/>
    <p:sldId id="385" r:id="rId22"/>
    <p:sldId id="386" r:id="rId23"/>
    <p:sldId id="929" r:id="rId24"/>
    <p:sldId id="381" r:id="rId25"/>
    <p:sldId id="956" r:id="rId26"/>
    <p:sldId id="982" r:id="rId27"/>
    <p:sldId id="983" r:id="rId28"/>
    <p:sldId id="991" r:id="rId29"/>
    <p:sldId id="992" r:id="rId30"/>
    <p:sldId id="943" r:id="rId31"/>
    <p:sldId id="967" r:id="rId32"/>
    <p:sldId id="341" r:id="rId33"/>
    <p:sldId id="344" r:id="rId34"/>
    <p:sldId id="945" r:id="rId35"/>
    <p:sldId id="977" r:id="rId36"/>
    <p:sldId id="946" r:id="rId37"/>
    <p:sldId id="947" r:id="rId38"/>
    <p:sldId id="949" r:id="rId39"/>
    <p:sldId id="364" r:id="rId40"/>
    <p:sldId id="345" r:id="rId41"/>
    <p:sldId id="950" r:id="rId42"/>
    <p:sldId id="361" r:id="rId43"/>
    <p:sldId id="988" r:id="rId44"/>
    <p:sldId id="989" r:id="rId45"/>
    <p:sldId id="990" r:id="rId46"/>
    <p:sldId id="936" r:id="rId47"/>
    <p:sldId id="933" r:id="rId48"/>
    <p:sldId id="377" r:id="rId49"/>
    <p:sldId id="378" r:id="rId5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9356D6-42BE-4D09-9732-D7D88D832D8F}" v="56" dt="2025-04-09T12:49:59.3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687615-212C-4F39-9A0A-7DD8648A996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EB6DF0B-50A7-49CE-B56C-98B23BB053EC}">
      <dgm:prSet/>
      <dgm:spPr/>
      <dgm:t>
        <a:bodyPr/>
        <a:lstStyle/>
        <a:p>
          <a:r>
            <a:rPr lang="fi-FI"/>
            <a:t>1. Onko tämä totta?</a:t>
          </a:r>
          <a:endParaRPr lang="en-US"/>
        </a:p>
      </dgm:t>
    </dgm:pt>
    <dgm:pt modelId="{8842C78D-A4EA-4906-986E-A329A6BF20B9}" type="parTrans" cxnId="{6437D62B-D86A-435A-9F25-3A3291984610}">
      <dgm:prSet/>
      <dgm:spPr/>
      <dgm:t>
        <a:bodyPr/>
        <a:lstStyle/>
        <a:p>
          <a:endParaRPr lang="en-US"/>
        </a:p>
      </dgm:t>
    </dgm:pt>
    <dgm:pt modelId="{7F963C87-A0B6-489B-9ACD-8AF68BA8ACAD}" type="sibTrans" cxnId="{6437D62B-D86A-435A-9F25-3A3291984610}">
      <dgm:prSet/>
      <dgm:spPr/>
      <dgm:t>
        <a:bodyPr/>
        <a:lstStyle/>
        <a:p>
          <a:endParaRPr lang="en-US"/>
        </a:p>
      </dgm:t>
    </dgm:pt>
    <dgm:pt modelId="{69A39DC7-7CAB-49F6-BEEE-2BB9D157162B}">
      <dgm:prSet/>
      <dgm:spPr/>
      <dgm:t>
        <a:bodyPr/>
        <a:lstStyle/>
        <a:p>
          <a:r>
            <a:rPr lang="fi-FI"/>
            <a:t>2. Onko tämä reilua kaikia asianosaisia kohtaan?</a:t>
          </a:r>
          <a:endParaRPr lang="en-US"/>
        </a:p>
      </dgm:t>
    </dgm:pt>
    <dgm:pt modelId="{E7480222-1BCC-466E-83C4-EB356486995C}" type="parTrans" cxnId="{BA7AF121-37B4-4316-B32C-07473D7B60EF}">
      <dgm:prSet/>
      <dgm:spPr/>
      <dgm:t>
        <a:bodyPr/>
        <a:lstStyle/>
        <a:p>
          <a:endParaRPr lang="en-US"/>
        </a:p>
      </dgm:t>
    </dgm:pt>
    <dgm:pt modelId="{1AFE5F94-6780-442D-8C76-EAF1ED01C904}" type="sibTrans" cxnId="{BA7AF121-37B4-4316-B32C-07473D7B60EF}">
      <dgm:prSet/>
      <dgm:spPr/>
      <dgm:t>
        <a:bodyPr/>
        <a:lstStyle/>
        <a:p>
          <a:endParaRPr lang="en-US"/>
        </a:p>
      </dgm:t>
    </dgm:pt>
    <dgm:pt modelId="{AF6E64AC-1D61-4788-90AB-6DD8CAF2946F}">
      <dgm:prSet/>
      <dgm:spPr/>
      <dgm:t>
        <a:bodyPr/>
        <a:lstStyle/>
        <a:p>
          <a:r>
            <a:rPr lang="fi-FI"/>
            <a:t>3. Luoko tämä hyvää tahtoa ja parempaa ystävyyttä?</a:t>
          </a:r>
          <a:endParaRPr lang="en-US"/>
        </a:p>
      </dgm:t>
    </dgm:pt>
    <dgm:pt modelId="{B924F31D-22F7-4D80-95F4-7369C783E211}" type="parTrans" cxnId="{B7A33570-1E34-4F6C-A5D4-1F04525878AE}">
      <dgm:prSet/>
      <dgm:spPr/>
      <dgm:t>
        <a:bodyPr/>
        <a:lstStyle/>
        <a:p>
          <a:endParaRPr lang="en-US"/>
        </a:p>
      </dgm:t>
    </dgm:pt>
    <dgm:pt modelId="{CBE44325-3F2F-42B2-A7DB-659385BA4C5A}" type="sibTrans" cxnId="{B7A33570-1E34-4F6C-A5D4-1F04525878AE}">
      <dgm:prSet/>
      <dgm:spPr/>
      <dgm:t>
        <a:bodyPr/>
        <a:lstStyle/>
        <a:p>
          <a:endParaRPr lang="en-US"/>
        </a:p>
      </dgm:t>
    </dgm:pt>
    <dgm:pt modelId="{4592D33C-C4A6-4995-BDC8-F63335C0042B}">
      <dgm:prSet/>
      <dgm:spPr/>
      <dgm:t>
        <a:bodyPr/>
        <a:lstStyle/>
        <a:p>
          <a:r>
            <a:rPr lang="fi-FI"/>
            <a:t>4. Hyödyttääkö tämä kaikkia asianosaisia?</a:t>
          </a:r>
          <a:endParaRPr lang="en-US"/>
        </a:p>
      </dgm:t>
    </dgm:pt>
    <dgm:pt modelId="{E4A96908-51B9-4C07-9B44-064017DCC3D1}" type="parTrans" cxnId="{32739848-51E5-451C-B501-6EDBD5F0C9AC}">
      <dgm:prSet/>
      <dgm:spPr/>
      <dgm:t>
        <a:bodyPr/>
        <a:lstStyle/>
        <a:p>
          <a:endParaRPr lang="en-US"/>
        </a:p>
      </dgm:t>
    </dgm:pt>
    <dgm:pt modelId="{71488701-8ABB-452F-A257-E953BFDF1B32}" type="sibTrans" cxnId="{32739848-51E5-451C-B501-6EDBD5F0C9AC}">
      <dgm:prSet/>
      <dgm:spPr/>
      <dgm:t>
        <a:bodyPr/>
        <a:lstStyle/>
        <a:p>
          <a:endParaRPr lang="en-US"/>
        </a:p>
      </dgm:t>
    </dgm:pt>
    <dgm:pt modelId="{22CDD5CF-D65E-47DF-ADAE-721FB077AEFE}" type="pres">
      <dgm:prSet presAssocID="{47687615-212C-4F39-9A0A-7DD8648A996D}" presName="vert0" presStyleCnt="0">
        <dgm:presLayoutVars>
          <dgm:dir/>
          <dgm:animOne val="branch"/>
          <dgm:animLvl val="lvl"/>
        </dgm:presLayoutVars>
      </dgm:prSet>
      <dgm:spPr/>
    </dgm:pt>
    <dgm:pt modelId="{FF57DB87-BEC0-4872-AE48-54CF1BD4323A}" type="pres">
      <dgm:prSet presAssocID="{4EB6DF0B-50A7-49CE-B56C-98B23BB053EC}" presName="thickLine" presStyleLbl="alignNode1" presStyleIdx="0" presStyleCnt="4"/>
      <dgm:spPr/>
    </dgm:pt>
    <dgm:pt modelId="{787C091B-ACF9-42F8-9723-454CE46C9203}" type="pres">
      <dgm:prSet presAssocID="{4EB6DF0B-50A7-49CE-B56C-98B23BB053EC}" presName="horz1" presStyleCnt="0"/>
      <dgm:spPr/>
    </dgm:pt>
    <dgm:pt modelId="{6F610A05-6A1A-4CBC-9E90-93EB4A636993}" type="pres">
      <dgm:prSet presAssocID="{4EB6DF0B-50A7-49CE-B56C-98B23BB053EC}" presName="tx1" presStyleLbl="revTx" presStyleIdx="0" presStyleCnt="4"/>
      <dgm:spPr/>
    </dgm:pt>
    <dgm:pt modelId="{28449FE5-903C-47C8-9C98-0C0810935C42}" type="pres">
      <dgm:prSet presAssocID="{4EB6DF0B-50A7-49CE-B56C-98B23BB053EC}" presName="vert1" presStyleCnt="0"/>
      <dgm:spPr/>
    </dgm:pt>
    <dgm:pt modelId="{A9460D2C-CD11-48FC-BD91-6E051AEBE13F}" type="pres">
      <dgm:prSet presAssocID="{69A39DC7-7CAB-49F6-BEEE-2BB9D157162B}" presName="thickLine" presStyleLbl="alignNode1" presStyleIdx="1" presStyleCnt="4"/>
      <dgm:spPr/>
    </dgm:pt>
    <dgm:pt modelId="{E4F76C11-8205-43FF-A7EA-368F2E4FEBE2}" type="pres">
      <dgm:prSet presAssocID="{69A39DC7-7CAB-49F6-BEEE-2BB9D157162B}" presName="horz1" presStyleCnt="0"/>
      <dgm:spPr/>
    </dgm:pt>
    <dgm:pt modelId="{F4257EAD-E6D6-4062-927B-0BB58F78BEE2}" type="pres">
      <dgm:prSet presAssocID="{69A39DC7-7CAB-49F6-BEEE-2BB9D157162B}" presName="tx1" presStyleLbl="revTx" presStyleIdx="1" presStyleCnt="4"/>
      <dgm:spPr/>
    </dgm:pt>
    <dgm:pt modelId="{F5970B0F-0E90-48AC-9491-5D20E41CF82D}" type="pres">
      <dgm:prSet presAssocID="{69A39DC7-7CAB-49F6-BEEE-2BB9D157162B}" presName="vert1" presStyleCnt="0"/>
      <dgm:spPr/>
    </dgm:pt>
    <dgm:pt modelId="{EB1A2146-9B1C-452F-A259-775DCB9392E1}" type="pres">
      <dgm:prSet presAssocID="{AF6E64AC-1D61-4788-90AB-6DD8CAF2946F}" presName="thickLine" presStyleLbl="alignNode1" presStyleIdx="2" presStyleCnt="4"/>
      <dgm:spPr/>
    </dgm:pt>
    <dgm:pt modelId="{01E61724-FDD9-484E-9E96-A33E63C8234B}" type="pres">
      <dgm:prSet presAssocID="{AF6E64AC-1D61-4788-90AB-6DD8CAF2946F}" presName="horz1" presStyleCnt="0"/>
      <dgm:spPr/>
    </dgm:pt>
    <dgm:pt modelId="{B3D048D6-879C-4FBE-9FDE-9B83971E90F3}" type="pres">
      <dgm:prSet presAssocID="{AF6E64AC-1D61-4788-90AB-6DD8CAF2946F}" presName="tx1" presStyleLbl="revTx" presStyleIdx="2" presStyleCnt="4"/>
      <dgm:spPr/>
    </dgm:pt>
    <dgm:pt modelId="{90F6C14E-DAF1-411E-9F03-46EF1E0FE670}" type="pres">
      <dgm:prSet presAssocID="{AF6E64AC-1D61-4788-90AB-6DD8CAF2946F}" presName="vert1" presStyleCnt="0"/>
      <dgm:spPr/>
    </dgm:pt>
    <dgm:pt modelId="{4A9275AD-2958-4E9D-8935-E719EBAA831A}" type="pres">
      <dgm:prSet presAssocID="{4592D33C-C4A6-4995-BDC8-F63335C0042B}" presName="thickLine" presStyleLbl="alignNode1" presStyleIdx="3" presStyleCnt="4"/>
      <dgm:spPr/>
    </dgm:pt>
    <dgm:pt modelId="{80636CED-36E3-4B14-AFFC-84A673FB6448}" type="pres">
      <dgm:prSet presAssocID="{4592D33C-C4A6-4995-BDC8-F63335C0042B}" presName="horz1" presStyleCnt="0"/>
      <dgm:spPr/>
    </dgm:pt>
    <dgm:pt modelId="{A4400444-3956-4880-9334-1EEAA365D9AD}" type="pres">
      <dgm:prSet presAssocID="{4592D33C-C4A6-4995-BDC8-F63335C0042B}" presName="tx1" presStyleLbl="revTx" presStyleIdx="3" presStyleCnt="4"/>
      <dgm:spPr/>
    </dgm:pt>
    <dgm:pt modelId="{944191C4-8B49-4025-8ECE-2C620CB61EC8}" type="pres">
      <dgm:prSet presAssocID="{4592D33C-C4A6-4995-BDC8-F63335C0042B}" presName="vert1" presStyleCnt="0"/>
      <dgm:spPr/>
    </dgm:pt>
  </dgm:ptLst>
  <dgm:cxnLst>
    <dgm:cxn modelId="{BA7AF121-37B4-4316-B32C-07473D7B60EF}" srcId="{47687615-212C-4F39-9A0A-7DD8648A996D}" destId="{69A39DC7-7CAB-49F6-BEEE-2BB9D157162B}" srcOrd="1" destOrd="0" parTransId="{E7480222-1BCC-466E-83C4-EB356486995C}" sibTransId="{1AFE5F94-6780-442D-8C76-EAF1ED01C904}"/>
    <dgm:cxn modelId="{6437D62B-D86A-435A-9F25-3A3291984610}" srcId="{47687615-212C-4F39-9A0A-7DD8648A996D}" destId="{4EB6DF0B-50A7-49CE-B56C-98B23BB053EC}" srcOrd="0" destOrd="0" parTransId="{8842C78D-A4EA-4906-986E-A329A6BF20B9}" sibTransId="{7F963C87-A0B6-489B-9ACD-8AF68BA8ACAD}"/>
    <dgm:cxn modelId="{4CD9BD42-9C46-40D6-B51B-252C9181EA3D}" type="presOf" srcId="{4592D33C-C4A6-4995-BDC8-F63335C0042B}" destId="{A4400444-3956-4880-9334-1EEAA365D9AD}" srcOrd="0" destOrd="0" presId="urn:microsoft.com/office/officeart/2008/layout/LinedList"/>
    <dgm:cxn modelId="{32739848-51E5-451C-B501-6EDBD5F0C9AC}" srcId="{47687615-212C-4F39-9A0A-7DD8648A996D}" destId="{4592D33C-C4A6-4995-BDC8-F63335C0042B}" srcOrd="3" destOrd="0" parTransId="{E4A96908-51B9-4C07-9B44-064017DCC3D1}" sibTransId="{71488701-8ABB-452F-A257-E953BFDF1B32}"/>
    <dgm:cxn modelId="{B7A33570-1E34-4F6C-A5D4-1F04525878AE}" srcId="{47687615-212C-4F39-9A0A-7DD8648A996D}" destId="{AF6E64AC-1D61-4788-90AB-6DD8CAF2946F}" srcOrd="2" destOrd="0" parTransId="{B924F31D-22F7-4D80-95F4-7369C783E211}" sibTransId="{CBE44325-3F2F-42B2-A7DB-659385BA4C5A}"/>
    <dgm:cxn modelId="{A553C9A5-E2F2-44D6-8CE0-8E249D53FC2F}" type="presOf" srcId="{47687615-212C-4F39-9A0A-7DD8648A996D}" destId="{22CDD5CF-D65E-47DF-ADAE-721FB077AEFE}" srcOrd="0" destOrd="0" presId="urn:microsoft.com/office/officeart/2008/layout/LinedList"/>
    <dgm:cxn modelId="{C6FCF9C4-3372-47C1-A274-E35F6E366D45}" type="presOf" srcId="{AF6E64AC-1D61-4788-90AB-6DD8CAF2946F}" destId="{B3D048D6-879C-4FBE-9FDE-9B83971E90F3}" srcOrd="0" destOrd="0" presId="urn:microsoft.com/office/officeart/2008/layout/LinedList"/>
    <dgm:cxn modelId="{5A62A2DF-6096-4A6E-830A-E51CCAC65568}" type="presOf" srcId="{4EB6DF0B-50A7-49CE-B56C-98B23BB053EC}" destId="{6F610A05-6A1A-4CBC-9E90-93EB4A636993}" srcOrd="0" destOrd="0" presId="urn:microsoft.com/office/officeart/2008/layout/LinedList"/>
    <dgm:cxn modelId="{42D7D7F6-D8C3-462E-B89B-6B29E26112D8}" type="presOf" srcId="{69A39DC7-7CAB-49F6-BEEE-2BB9D157162B}" destId="{F4257EAD-E6D6-4062-927B-0BB58F78BEE2}" srcOrd="0" destOrd="0" presId="urn:microsoft.com/office/officeart/2008/layout/LinedList"/>
    <dgm:cxn modelId="{0AB5A2CD-5A2D-4C73-9D07-18E078C62EE3}" type="presParOf" srcId="{22CDD5CF-D65E-47DF-ADAE-721FB077AEFE}" destId="{FF57DB87-BEC0-4872-AE48-54CF1BD4323A}" srcOrd="0" destOrd="0" presId="urn:microsoft.com/office/officeart/2008/layout/LinedList"/>
    <dgm:cxn modelId="{FBA60B0B-26D6-42F1-8E5E-5B52C5C24E2B}" type="presParOf" srcId="{22CDD5CF-D65E-47DF-ADAE-721FB077AEFE}" destId="{787C091B-ACF9-42F8-9723-454CE46C9203}" srcOrd="1" destOrd="0" presId="urn:microsoft.com/office/officeart/2008/layout/LinedList"/>
    <dgm:cxn modelId="{213FB885-277F-466A-97FC-EA16C2150886}" type="presParOf" srcId="{787C091B-ACF9-42F8-9723-454CE46C9203}" destId="{6F610A05-6A1A-4CBC-9E90-93EB4A636993}" srcOrd="0" destOrd="0" presId="urn:microsoft.com/office/officeart/2008/layout/LinedList"/>
    <dgm:cxn modelId="{2C6E1C90-9A71-4D46-A8EF-5799096D0284}" type="presParOf" srcId="{787C091B-ACF9-42F8-9723-454CE46C9203}" destId="{28449FE5-903C-47C8-9C98-0C0810935C42}" srcOrd="1" destOrd="0" presId="urn:microsoft.com/office/officeart/2008/layout/LinedList"/>
    <dgm:cxn modelId="{99816D28-2E0A-49F1-95EE-BF8143DC2067}" type="presParOf" srcId="{22CDD5CF-D65E-47DF-ADAE-721FB077AEFE}" destId="{A9460D2C-CD11-48FC-BD91-6E051AEBE13F}" srcOrd="2" destOrd="0" presId="urn:microsoft.com/office/officeart/2008/layout/LinedList"/>
    <dgm:cxn modelId="{EE9B2DAC-5BE7-4CD4-A016-529C7822CA91}" type="presParOf" srcId="{22CDD5CF-D65E-47DF-ADAE-721FB077AEFE}" destId="{E4F76C11-8205-43FF-A7EA-368F2E4FEBE2}" srcOrd="3" destOrd="0" presId="urn:microsoft.com/office/officeart/2008/layout/LinedList"/>
    <dgm:cxn modelId="{B606E749-784A-48F4-816E-FAAD8AA2ADE6}" type="presParOf" srcId="{E4F76C11-8205-43FF-A7EA-368F2E4FEBE2}" destId="{F4257EAD-E6D6-4062-927B-0BB58F78BEE2}" srcOrd="0" destOrd="0" presId="urn:microsoft.com/office/officeart/2008/layout/LinedList"/>
    <dgm:cxn modelId="{C48A45B0-5F94-49F4-AA77-D03F7B97429B}" type="presParOf" srcId="{E4F76C11-8205-43FF-A7EA-368F2E4FEBE2}" destId="{F5970B0F-0E90-48AC-9491-5D20E41CF82D}" srcOrd="1" destOrd="0" presId="urn:microsoft.com/office/officeart/2008/layout/LinedList"/>
    <dgm:cxn modelId="{42A55D88-0D0B-431F-89BF-B25071B39880}" type="presParOf" srcId="{22CDD5CF-D65E-47DF-ADAE-721FB077AEFE}" destId="{EB1A2146-9B1C-452F-A259-775DCB9392E1}" srcOrd="4" destOrd="0" presId="urn:microsoft.com/office/officeart/2008/layout/LinedList"/>
    <dgm:cxn modelId="{CDDD66A6-51DB-45C0-A83B-1013E9DD7DE4}" type="presParOf" srcId="{22CDD5CF-D65E-47DF-ADAE-721FB077AEFE}" destId="{01E61724-FDD9-484E-9E96-A33E63C8234B}" srcOrd="5" destOrd="0" presId="urn:microsoft.com/office/officeart/2008/layout/LinedList"/>
    <dgm:cxn modelId="{0DF5ACB1-35A9-4730-8E35-FE7762724179}" type="presParOf" srcId="{01E61724-FDD9-484E-9E96-A33E63C8234B}" destId="{B3D048D6-879C-4FBE-9FDE-9B83971E90F3}" srcOrd="0" destOrd="0" presId="urn:microsoft.com/office/officeart/2008/layout/LinedList"/>
    <dgm:cxn modelId="{D86F4A4F-48FA-46B5-BCBB-8B0DD55CF857}" type="presParOf" srcId="{01E61724-FDD9-484E-9E96-A33E63C8234B}" destId="{90F6C14E-DAF1-411E-9F03-46EF1E0FE670}" srcOrd="1" destOrd="0" presId="urn:microsoft.com/office/officeart/2008/layout/LinedList"/>
    <dgm:cxn modelId="{F7DFC880-DD6F-4673-8CFE-F47E305EFC82}" type="presParOf" srcId="{22CDD5CF-D65E-47DF-ADAE-721FB077AEFE}" destId="{4A9275AD-2958-4E9D-8935-E719EBAA831A}" srcOrd="6" destOrd="0" presId="urn:microsoft.com/office/officeart/2008/layout/LinedList"/>
    <dgm:cxn modelId="{CFBCB6C8-5F9C-476A-89DB-6F70257E5B52}" type="presParOf" srcId="{22CDD5CF-D65E-47DF-ADAE-721FB077AEFE}" destId="{80636CED-36E3-4B14-AFFC-84A673FB6448}" srcOrd="7" destOrd="0" presId="urn:microsoft.com/office/officeart/2008/layout/LinedList"/>
    <dgm:cxn modelId="{45F5AA24-4CE1-4137-A5E1-16FAB23E9451}" type="presParOf" srcId="{80636CED-36E3-4B14-AFFC-84A673FB6448}" destId="{A4400444-3956-4880-9334-1EEAA365D9AD}" srcOrd="0" destOrd="0" presId="urn:microsoft.com/office/officeart/2008/layout/LinedList"/>
    <dgm:cxn modelId="{D0800155-3E18-49BA-AFCD-EB21D818B5BC}" type="presParOf" srcId="{80636CED-36E3-4B14-AFFC-84A673FB6448}" destId="{944191C4-8B49-4025-8ECE-2C620CB61EC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D62DD39-3D65-4F5C-838F-6152926EDC9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BFBDFE3-5F53-43B7-B844-8934E7AF8EC1}">
      <dgm:prSet/>
      <dgm:spPr/>
      <dgm:t>
        <a:bodyPr/>
        <a:lstStyle/>
        <a:p>
          <a:r>
            <a:rPr lang="fi-FI" dirty="0"/>
            <a:t>KLUBI KIRJAA MY ROTARYYN TULEVAN VUODEN SUUNNITELMASSA RAHOITUS TAVOITTEET  SÄÄTIÖN ERI RAHASTOIHIN</a:t>
          </a:r>
          <a:endParaRPr lang="en-US" dirty="0"/>
        </a:p>
      </dgm:t>
    </dgm:pt>
    <dgm:pt modelId="{74FDC37E-9383-47C6-B803-FF1DD761DA5D}" type="parTrans" cxnId="{E25D90B8-7557-4B13-9C4F-A43A762E08C9}">
      <dgm:prSet/>
      <dgm:spPr/>
      <dgm:t>
        <a:bodyPr/>
        <a:lstStyle/>
        <a:p>
          <a:endParaRPr lang="en-US"/>
        </a:p>
      </dgm:t>
    </dgm:pt>
    <dgm:pt modelId="{E33B116C-1348-42EE-AADA-624E37E39D80}" type="sibTrans" cxnId="{E25D90B8-7557-4B13-9C4F-A43A762E08C9}">
      <dgm:prSet/>
      <dgm:spPr/>
      <dgm:t>
        <a:bodyPr/>
        <a:lstStyle/>
        <a:p>
          <a:endParaRPr lang="en-US"/>
        </a:p>
      </dgm:t>
    </dgm:pt>
    <dgm:pt modelId="{86ABAEAF-DEA5-42F3-A248-AE1B40E98D75}">
      <dgm:prSet/>
      <dgm:spPr/>
      <dgm:t>
        <a:bodyPr/>
        <a:lstStyle/>
        <a:p>
          <a:r>
            <a:rPr lang="fi-FI" dirty="0"/>
            <a:t>KLUBI TAVOITTELEE EREY KLUBIN ASEMAA</a:t>
          </a:r>
          <a:endParaRPr lang="en-US" dirty="0"/>
        </a:p>
      </dgm:t>
    </dgm:pt>
    <dgm:pt modelId="{BA6E074B-39E4-436F-B5BB-4F8123CCEDB6}" type="parTrans" cxnId="{8ED6E039-B0F3-4295-9D93-133358DD20B7}">
      <dgm:prSet/>
      <dgm:spPr/>
      <dgm:t>
        <a:bodyPr/>
        <a:lstStyle/>
        <a:p>
          <a:endParaRPr lang="en-US"/>
        </a:p>
      </dgm:t>
    </dgm:pt>
    <dgm:pt modelId="{FEBF4B78-0BE9-42D4-90AF-E30C0400F59B}" type="sibTrans" cxnId="{8ED6E039-B0F3-4295-9D93-133358DD20B7}">
      <dgm:prSet/>
      <dgm:spPr/>
      <dgm:t>
        <a:bodyPr/>
        <a:lstStyle/>
        <a:p>
          <a:endParaRPr lang="en-US"/>
        </a:p>
      </dgm:t>
    </dgm:pt>
    <dgm:pt modelId="{AF231EAB-6AD2-41EC-A704-9D45527DF335}">
      <dgm:prSet/>
      <dgm:spPr/>
      <dgm:t>
        <a:bodyPr/>
        <a:lstStyle/>
        <a:p>
          <a:r>
            <a:rPr lang="fi-FI" dirty="0"/>
            <a:t>KLUBI TAVOITTELEE 100 % PHF KLUBIN ASEMAA</a:t>
          </a:r>
          <a:endParaRPr lang="en-US" dirty="0"/>
        </a:p>
      </dgm:t>
    </dgm:pt>
    <dgm:pt modelId="{B587243B-C7A1-484C-B27A-38D497CAEF05}" type="parTrans" cxnId="{4D9EC9AD-5E01-4C3C-B791-868ABEDE417C}">
      <dgm:prSet/>
      <dgm:spPr/>
      <dgm:t>
        <a:bodyPr/>
        <a:lstStyle/>
        <a:p>
          <a:endParaRPr lang="en-US"/>
        </a:p>
      </dgm:t>
    </dgm:pt>
    <dgm:pt modelId="{8CDF9D8A-0901-48F1-8665-354C383DD55C}" type="sibTrans" cxnId="{4D9EC9AD-5E01-4C3C-B791-868ABEDE417C}">
      <dgm:prSet/>
      <dgm:spPr/>
      <dgm:t>
        <a:bodyPr/>
        <a:lstStyle/>
        <a:p>
          <a:endParaRPr lang="en-US"/>
        </a:p>
      </dgm:t>
    </dgm:pt>
    <dgm:pt modelId="{A8A0526F-2B54-4AC3-B7CD-D73A7BC4A338}">
      <dgm:prSet/>
      <dgm:spPr/>
      <dgm:t>
        <a:bodyPr/>
        <a:lstStyle/>
        <a:p>
          <a:r>
            <a:rPr lang="fi-FI" dirty="0"/>
            <a:t>KLUBI TOTEUTTAA AINAKIN YHDEN  PAIKALLISEN HANKKEEN VUODESSA</a:t>
          </a:r>
          <a:endParaRPr lang="en-US" dirty="0"/>
        </a:p>
      </dgm:t>
    </dgm:pt>
    <dgm:pt modelId="{49BCDF58-18CB-49A1-BDB6-9BDF62F8FFB1}" type="parTrans" cxnId="{C8187738-E0F7-420D-B77C-A1A6F3435521}">
      <dgm:prSet/>
      <dgm:spPr/>
      <dgm:t>
        <a:bodyPr/>
        <a:lstStyle/>
        <a:p>
          <a:endParaRPr lang="en-US"/>
        </a:p>
      </dgm:t>
    </dgm:pt>
    <dgm:pt modelId="{E09889D7-7072-4975-8EF8-2E22223FED72}" type="sibTrans" cxnId="{C8187738-E0F7-420D-B77C-A1A6F3435521}">
      <dgm:prSet/>
      <dgm:spPr/>
      <dgm:t>
        <a:bodyPr/>
        <a:lstStyle/>
        <a:p>
          <a:endParaRPr lang="en-US"/>
        </a:p>
      </dgm:t>
    </dgm:pt>
    <dgm:pt modelId="{A8BA63ED-D703-4AB3-A80D-69658C31FC6F}">
      <dgm:prSet/>
      <dgm:spPr/>
      <dgm:t>
        <a:bodyPr/>
        <a:lstStyle/>
        <a:p>
          <a:r>
            <a:rPr lang="fi-FI" dirty="0"/>
            <a:t>KLUBI OSALLISTUU AINAKIN YHTEEN KANSAINVÄLISEEN HANKKEESEEN VUODESSA</a:t>
          </a:r>
          <a:endParaRPr lang="en-US" dirty="0"/>
        </a:p>
      </dgm:t>
    </dgm:pt>
    <dgm:pt modelId="{9DAE2737-1022-471D-BC4F-856C4976FCDE}" type="parTrans" cxnId="{4352DB31-F669-4EA1-90B5-DDFA58875C75}">
      <dgm:prSet/>
      <dgm:spPr/>
      <dgm:t>
        <a:bodyPr/>
        <a:lstStyle/>
        <a:p>
          <a:endParaRPr lang="en-US"/>
        </a:p>
      </dgm:t>
    </dgm:pt>
    <dgm:pt modelId="{DF9789D0-3EA9-4BEE-A484-3F44DF4CC296}" type="sibTrans" cxnId="{4352DB31-F669-4EA1-90B5-DDFA58875C75}">
      <dgm:prSet/>
      <dgm:spPr/>
      <dgm:t>
        <a:bodyPr/>
        <a:lstStyle/>
        <a:p>
          <a:endParaRPr lang="en-US"/>
        </a:p>
      </dgm:t>
    </dgm:pt>
    <dgm:pt modelId="{E950970A-BB2E-4BAE-905E-1F3B338087DD}" type="pres">
      <dgm:prSet presAssocID="{3D62DD39-3D65-4F5C-838F-6152926EDC9F}" presName="linear" presStyleCnt="0">
        <dgm:presLayoutVars>
          <dgm:animLvl val="lvl"/>
          <dgm:resizeHandles val="exact"/>
        </dgm:presLayoutVars>
      </dgm:prSet>
      <dgm:spPr/>
    </dgm:pt>
    <dgm:pt modelId="{1C9E493A-9FB0-47AC-8894-59387D2BB295}" type="pres">
      <dgm:prSet presAssocID="{6BFBDFE3-5F53-43B7-B844-8934E7AF8EC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370AAA9-E2C7-4FFF-9A63-8203B0F2366E}" type="pres">
      <dgm:prSet presAssocID="{E33B116C-1348-42EE-AADA-624E37E39D80}" presName="spacer" presStyleCnt="0"/>
      <dgm:spPr/>
    </dgm:pt>
    <dgm:pt modelId="{00902CCC-54A2-442B-B05D-4C1CEBD74BAE}" type="pres">
      <dgm:prSet presAssocID="{86ABAEAF-DEA5-42F3-A248-AE1B40E98D7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050FB38-CAE2-4F52-8E78-58CA6D097775}" type="pres">
      <dgm:prSet presAssocID="{FEBF4B78-0BE9-42D4-90AF-E30C0400F59B}" presName="spacer" presStyleCnt="0"/>
      <dgm:spPr/>
    </dgm:pt>
    <dgm:pt modelId="{EA611223-A920-4C83-AAD5-AD5323940930}" type="pres">
      <dgm:prSet presAssocID="{AF231EAB-6AD2-41EC-A704-9D45527DF33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8C431C9-0EF2-4C49-B7BF-D50D54E47E05}" type="pres">
      <dgm:prSet presAssocID="{8CDF9D8A-0901-48F1-8665-354C383DD55C}" presName="spacer" presStyleCnt="0"/>
      <dgm:spPr/>
    </dgm:pt>
    <dgm:pt modelId="{60E1A0B4-2CE7-4CC6-B3A9-16D204E7C4AE}" type="pres">
      <dgm:prSet presAssocID="{A8A0526F-2B54-4AC3-B7CD-D73A7BC4A33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B8D30F7-EB83-4E76-A727-3ABC4CE29B2A}" type="pres">
      <dgm:prSet presAssocID="{E09889D7-7072-4975-8EF8-2E22223FED72}" presName="spacer" presStyleCnt="0"/>
      <dgm:spPr/>
    </dgm:pt>
    <dgm:pt modelId="{5BABC3D7-68E8-4385-B5CA-866AACB60B20}" type="pres">
      <dgm:prSet presAssocID="{A8BA63ED-D703-4AB3-A80D-69658C31FC6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352DB31-F669-4EA1-90B5-DDFA58875C75}" srcId="{3D62DD39-3D65-4F5C-838F-6152926EDC9F}" destId="{A8BA63ED-D703-4AB3-A80D-69658C31FC6F}" srcOrd="4" destOrd="0" parTransId="{9DAE2737-1022-471D-BC4F-856C4976FCDE}" sibTransId="{DF9789D0-3EA9-4BEE-A484-3F44DF4CC296}"/>
    <dgm:cxn modelId="{C8187738-E0F7-420D-B77C-A1A6F3435521}" srcId="{3D62DD39-3D65-4F5C-838F-6152926EDC9F}" destId="{A8A0526F-2B54-4AC3-B7CD-D73A7BC4A338}" srcOrd="3" destOrd="0" parTransId="{49BCDF58-18CB-49A1-BDB6-9BDF62F8FFB1}" sibTransId="{E09889D7-7072-4975-8EF8-2E22223FED72}"/>
    <dgm:cxn modelId="{8ED6E039-B0F3-4295-9D93-133358DD20B7}" srcId="{3D62DD39-3D65-4F5C-838F-6152926EDC9F}" destId="{86ABAEAF-DEA5-42F3-A248-AE1B40E98D75}" srcOrd="1" destOrd="0" parTransId="{BA6E074B-39E4-436F-B5BB-4F8123CCEDB6}" sibTransId="{FEBF4B78-0BE9-42D4-90AF-E30C0400F59B}"/>
    <dgm:cxn modelId="{1441B869-5483-44C4-9917-2B13A3C9C90B}" type="presOf" srcId="{A8A0526F-2B54-4AC3-B7CD-D73A7BC4A338}" destId="{60E1A0B4-2CE7-4CC6-B3A9-16D204E7C4AE}" srcOrd="0" destOrd="0" presId="urn:microsoft.com/office/officeart/2005/8/layout/vList2"/>
    <dgm:cxn modelId="{CF1C6471-3673-49FF-90DE-A046F993225B}" type="presOf" srcId="{86ABAEAF-DEA5-42F3-A248-AE1B40E98D75}" destId="{00902CCC-54A2-442B-B05D-4C1CEBD74BAE}" srcOrd="0" destOrd="0" presId="urn:microsoft.com/office/officeart/2005/8/layout/vList2"/>
    <dgm:cxn modelId="{BBA06153-368C-4656-B06C-A5F2DDB54C27}" type="presOf" srcId="{3D62DD39-3D65-4F5C-838F-6152926EDC9F}" destId="{E950970A-BB2E-4BAE-905E-1F3B338087DD}" srcOrd="0" destOrd="0" presId="urn:microsoft.com/office/officeart/2005/8/layout/vList2"/>
    <dgm:cxn modelId="{7EC17879-F405-48DA-B72A-AD4997FA2DD4}" type="presOf" srcId="{6BFBDFE3-5F53-43B7-B844-8934E7AF8EC1}" destId="{1C9E493A-9FB0-47AC-8894-59387D2BB295}" srcOrd="0" destOrd="0" presId="urn:microsoft.com/office/officeart/2005/8/layout/vList2"/>
    <dgm:cxn modelId="{104A1091-AB86-41D5-B743-37ABE37FED19}" type="presOf" srcId="{AF231EAB-6AD2-41EC-A704-9D45527DF335}" destId="{EA611223-A920-4C83-AAD5-AD5323940930}" srcOrd="0" destOrd="0" presId="urn:microsoft.com/office/officeart/2005/8/layout/vList2"/>
    <dgm:cxn modelId="{4D9EC9AD-5E01-4C3C-B791-868ABEDE417C}" srcId="{3D62DD39-3D65-4F5C-838F-6152926EDC9F}" destId="{AF231EAB-6AD2-41EC-A704-9D45527DF335}" srcOrd="2" destOrd="0" parTransId="{B587243B-C7A1-484C-B27A-38D497CAEF05}" sibTransId="{8CDF9D8A-0901-48F1-8665-354C383DD55C}"/>
    <dgm:cxn modelId="{E25D90B8-7557-4B13-9C4F-A43A762E08C9}" srcId="{3D62DD39-3D65-4F5C-838F-6152926EDC9F}" destId="{6BFBDFE3-5F53-43B7-B844-8934E7AF8EC1}" srcOrd="0" destOrd="0" parTransId="{74FDC37E-9383-47C6-B803-FF1DD761DA5D}" sibTransId="{E33B116C-1348-42EE-AADA-624E37E39D80}"/>
    <dgm:cxn modelId="{1ADF35CE-C61E-4CAA-83CE-17B28EF21A4E}" type="presOf" srcId="{A8BA63ED-D703-4AB3-A80D-69658C31FC6F}" destId="{5BABC3D7-68E8-4385-B5CA-866AACB60B20}" srcOrd="0" destOrd="0" presId="urn:microsoft.com/office/officeart/2005/8/layout/vList2"/>
    <dgm:cxn modelId="{806A3865-92B1-420D-9C36-83B0F1FE5C6F}" type="presParOf" srcId="{E950970A-BB2E-4BAE-905E-1F3B338087DD}" destId="{1C9E493A-9FB0-47AC-8894-59387D2BB295}" srcOrd="0" destOrd="0" presId="urn:microsoft.com/office/officeart/2005/8/layout/vList2"/>
    <dgm:cxn modelId="{087291B7-AA65-44E7-98FD-C6C4CEDAEDF0}" type="presParOf" srcId="{E950970A-BB2E-4BAE-905E-1F3B338087DD}" destId="{A370AAA9-E2C7-4FFF-9A63-8203B0F2366E}" srcOrd="1" destOrd="0" presId="urn:microsoft.com/office/officeart/2005/8/layout/vList2"/>
    <dgm:cxn modelId="{67AB9D53-8C17-4AD0-8F5A-64204BB5F501}" type="presParOf" srcId="{E950970A-BB2E-4BAE-905E-1F3B338087DD}" destId="{00902CCC-54A2-442B-B05D-4C1CEBD74BAE}" srcOrd="2" destOrd="0" presId="urn:microsoft.com/office/officeart/2005/8/layout/vList2"/>
    <dgm:cxn modelId="{50FA0C35-297B-470A-A9E2-4FB39B12B3A5}" type="presParOf" srcId="{E950970A-BB2E-4BAE-905E-1F3B338087DD}" destId="{E050FB38-CAE2-4F52-8E78-58CA6D097775}" srcOrd="3" destOrd="0" presId="urn:microsoft.com/office/officeart/2005/8/layout/vList2"/>
    <dgm:cxn modelId="{16EE9440-B0A3-450A-9586-90AA0A678F2D}" type="presParOf" srcId="{E950970A-BB2E-4BAE-905E-1F3B338087DD}" destId="{EA611223-A920-4C83-AAD5-AD5323940930}" srcOrd="4" destOrd="0" presId="urn:microsoft.com/office/officeart/2005/8/layout/vList2"/>
    <dgm:cxn modelId="{48416A20-FAEC-4CA6-943A-57D3FB9341FD}" type="presParOf" srcId="{E950970A-BB2E-4BAE-905E-1F3B338087DD}" destId="{F8C431C9-0EF2-4C49-B7BF-D50D54E47E05}" srcOrd="5" destOrd="0" presId="urn:microsoft.com/office/officeart/2005/8/layout/vList2"/>
    <dgm:cxn modelId="{3C03F731-454C-41F0-8C04-E4FA41B3CAE6}" type="presParOf" srcId="{E950970A-BB2E-4BAE-905E-1F3B338087DD}" destId="{60E1A0B4-2CE7-4CC6-B3A9-16D204E7C4AE}" srcOrd="6" destOrd="0" presId="urn:microsoft.com/office/officeart/2005/8/layout/vList2"/>
    <dgm:cxn modelId="{8419D8E7-C870-4318-8DB8-B9DCDAD99CD2}" type="presParOf" srcId="{E950970A-BB2E-4BAE-905E-1F3B338087DD}" destId="{EB8D30F7-EB83-4E76-A727-3ABC4CE29B2A}" srcOrd="7" destOrd="0" presId="urn:microsoft.com/office/officeart/2005/8/layout/vList2"/>
    <dgm:cxn modelId="{A05D7BB1-1C2F-4489-AD4D-33B791BEA5C1}" type="presParOf" srcId="{E950970A-BB2E-4BAE-905E-1F3B338087DD}" destId="{5BABC3D7-68E8-4385-B5CA-866AACB60B2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EA87F3-CBEB-490C-B62B-198C82BE58C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26DDC04-5040-4AAD-8B74-84C35AC30DE5}">
      <dgm:prSet/>
      <dgm:spPr/>
      <dgm:t>
        <a:bodyPr/>
        <a:lstStyle/>
        <a:p>
          <a:r>
            <a:rPr lang="fi-FI"/>
            <a:t>CHARITY</a:t>
          </a:r>
          <a:endParaRPr lang="en-US"/>
        </a:p>
      </dgm:t>
    </dgm:pt>
    <dgm:pt modelId="{1E89BCC6-4194-49E9-873D-6F60F47B2C60}" type="parTrans" cxnId="{0250D4C9-C21B-43BC-8EA3-763C19A47737}">
      <dgm:prSet/>
      <dgm:spPr/>
      <dgm:t>
        <a:bodyPr/>
        <a:lstStyle/>
        <a:p>
          <a:endParaRPr lang="en-US"/>
        </a:p>
      </dgm:t>
    </dgm:pt>
    <dgm:pt modelId="{F25D707C-B13E-45F3-A67B-4F7668B0B4D3}" type="sibTrans" cxnId="{0250D4C9-C21B-43BC-8EA3-763C19A47737}">
      <dgm:prSet/>
      <dgm:spPr/>
      <dgm:t>
        <a:bodyPr/>
        <a:lstStyle/>
        <a:p>
          <a:endParaRPr lang="en-US"/>
        </a:p>
      </dgm:t>
    </dgm:pt>
    <dgm:pt modelId="{36EDE31B-1EEF-4F23-A65E-7C1E515D3F4B}">
      <dgm:prSet/>
      <dgm:spPr/>
      <dgm:t>
        <a:bodyPr/>
        <a:lstStyle/>
        <a:p>
          <a:r>
            <a:rPr lang="fi-FI"/>
            <a:t>AUTTAMINEN</a:t>
          </a:r>
          <a:endParaRPr lang="en-US"/>
        </a:p>
      </dgm:t>
    </dgm:pt>
    <dgm:pt modelId="{34505032-F9C9-480F-B128-A59F25FE73DB}" type="parTrans" cxnId="{059CFFCD-FE72-48AE-A6D3-34545C69F232}">
      <dgm:prSet/>
      <dgm:spPr/>
      <dgm:t>
        <a:bodyPr/>
        <a:lstStyle/>
        <a:p>
          <a:endParaRPr lang="en-US"/>
        </a:p>
      </dgm:t>
    </dgm:pt>
    <dgm:pt modelId="{C4083698-DB1F-4869-B6B4-2C7976E92C3A}" type="sibTrans" cxnId="{059CFFCD-FE72-48AE-A6D3-34545C69F232}">
      <dgm:prSet/>
      <dgm:spPr/>
      <dgm:t>
        <a:bodyPr/>
        <a:lstStyle/>
        <a:p>
          <a:endParaRPr lang="en-US"/>
        </a:p>
      </dgm:t>
    </dgm:pt>
    <dgm:pt modelId="{3950DACE-9550-4843-88A2-971AAD06F71B}">
      <dgm:prSet/>
      <dgm:spPr/>
      <dgm:t>
        <a:bodyPr/>
        <a:lstStyle/>
        <a:p>
          <a:r>
            <a:rPr lang="fi-FI"/>
            <a:t>PALVELEMINEN</a:t>
          </a:r>
          <a:endParaRPr lang="en-US"/>
        </a:p>
      </dgm:t>
    </dgm:pt>
    <dgm:pt modelId="{A327136D-9914-452D-B116-E9165BA891FD}" type="parTrans" cxnId="{18B34D6C-7557-4D78-9039-7631E58EDD4C}">
      <dgm:prSet/>
      <dgm:spPr/>
      <dgm:t>
        <a:bodyPr/>
        <a:lstStyle/>
        <a:p>
          <a:endParaRPr lang="en-US"/>
        </a:p>
      </dgm:t>
    </dgm:pt>
    <dgm:pt modelId="{8902ECC6-E325-4909-BD29-7FD1878AA830}" type="sibTrans" cxnId="{18B34D6C-7557-4D78-9039-7631E58EDD4C}">
      <dgm:prSet/>
      <dgm:spPr/>
      <dgm:t>
        <a:bodyPr/>
        <a:lstStyle/>
        <a:p>
          <a:endParaRPr lang="en-US"/>
        </a:p>
      </dgm:t>
    </dgm:pt>
    <dgm:pt modelId="{9778EB09-4C0E-4895-AE1C-52E8CC375A36}">
      <dgm:prSet/>
      <dgm:spPr/>
      <dgm:t>
        <a:bodyPr/>
        <a:lstStyle/>
        <a:p>
          <a:r>
            <a:rPr lang="fi-FI"/>
            <a:t>HÄDÄN LIEVITTÄMINEN</a:t>
          </a:r>
          <a:endParaRPr lang="en-US"/>
        </a:p>
      </dgm:t>
    </dgm:pt>
    <dgm:pt modelId="{316696B4-9170-42A3-A3CE-9656892E0E2D}" type="parTrans" cxnId="{10EB8ABE-8260-45BE-8A48-C5D6F82CDA4C}">
      <dgm:prSet/>
      <dgm:spPr/>
      <dgm:t>
        <a:bodyPr/>
        <a:lstStyle/>
        <a:p>
          <a:endParaRPr lang="en-US"/>
        </a:p>
      </dgm:t>
    </dgm:pt>
    <dgm:pt modelId="{F8B6295D-8EC2-4DF5-A5F4-3EA7629A9A36}" type="sibTrans" cxnId="{10EB8ABE-8260-45BE-8A48-C5D6F82CDA4C}">
      <dgm:prSet/>
      <dgm:spPr/>
      <dgm:t>
        <a:bodyPr/>
        <a:lstStyle/>
        <a:p>
          <a:endParaRPr lang="en-US"/>
        </a:p>
      </dgm:t>
    </dgm:pt>
    <dgm:pt modelId="{CCAF7993-3C75-47B1-B1D2-0A90183FB7A3}">
      <dgm:prSet/>
      <dgm:spPr/>
      <dgm:t>
        <a:bodyPr/>
        <a:lstStyle/>
        <a:p>
          <a:r>
            <a:rPr lang="fi-FI"/>
            <a:t>TEKEMÄLLÄ AUTTAMINEN</a:t>
          </a:r>
          <a:endParaRPr lang="en-US"/>
        </a:p>
      </dgm:t>
    </dgm:pt>
    <dgm:pt modelId="{A2135F1D-892F-4A51-9057-99408C853667}" type="parTrans" cxnId="{2148631D-D4B9-499D-898C-BAF5EE88649C}">
      <dgm:prSet/>
      <dgm:spPr/>
      <dgm:t>
        <a:bodyPr/>
        <a:lstStyle/>
        <a:p>
          <a:endParaRPr lang="en-US"/>
        </a:p>
      </dgm:t>
    </dgm:pt>
    <dgm:pt modelId="{539BA486-172D-4362-9DBD-91128F6C5560}" type="sibTrans" cxnId="{2148631D-D4B9-499D-898C-BAF5EE88649C}">
      <dgm:prSet/>
      <dgm:spPr/>
      <dgm:t>
        <a:bodyPr/>
        <a:lstStyle/>
        <a:p>
          <a:endParaRPr lang="en-US"/>
        </a:p>
      </dgm:t>
    </dgm:pt>
    <dgm:pt modelId="{0E53B60B-2CCA-4DB1-9B12-33AF2E4E6451}">
      <dgm:prSet/>
      <dgm:spPr/>
      <dgm:t>
        <a:bodyPr/>
        <a:lstStyle/>
        <a:p>
          <a:r>
            <a:rPr lang="fi-FI"/>
            <a:t>ANTAMALLA VAROJA TOIMINTAAN</a:t>
          </a:r>
          <a:endParaRPr lang="en-US"/>
        </a:p>
      </dgm:t>
    </dgm:pt>
    <dgm:pt modelId="{786EA441-8B98-4D03-BA01-074063E397D5}" type="parTrans" cxnId="{E77B79FB-882D-450D-A0EE-6D0614E9B092}">
      <dgm:prSet/>
      <dgm:spPr/>
      <dgm:t>
        <a:bodyPr/>
        <a:lstStyle/>
        <a:p>
          <a:endParaRPr lang="en-US"/>
        </a:p>
      </dgm:t>
    </dgm:pt>
    <dgm:pt modelId="{0F3F7EF2-6D61-4FB5-BBC5-E972B967710E}" type="sibTrans" cxnId="{E77B79FB-882D-450D-A0EE-6D0614E9B092}">
      <dgm:prSet/>
      <dgm:spPr/>
      <dgm:t>
        <a:bodyPr/>
        <a:lstStyle/>
        <a:p>
          <a:endParaRPr lang="en-US"/>
        </a:p>
      </dgm:t>
    </dgm:pt>
    <dgm:pt modelId="{5890FCC5-AA13-4EE7-B648-206916F9C62F}" type="pres">
      <dgm:prSet presAssocID="{30EA87F3-CBEB-490C-B62B-198C82BE58C0}" presName="linear" presStyleCnt="0">
        <dgm:presLayoutVars>
          <dgm:animLvl val="lvl"/>
          <dgm:resizeHandles val="exact"/>
        </dgm:presLayoutVars>
      </dgm:prSet>
      <dgm:spPr/>
    </dgm:pt>
    <dgm:pt modelId="{A6D75AB2-DA3E-4380-8253-706C7DB4648B}" type="pres">
      <dgm:prSet presAssocID="{426DDC04-5040-4AAD-8B74-84C35AC30DE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3743462-54AE-46DD-B2FB-45D5838AB5E5}" type="pres">
      <dgm:prSet presAssocID="{F25D707C-B13E-45F3-A67B-4F7668B0B4D3}" presName="spacer" presStyleCnt="0"/>
      <dgm:spPr/>
    </dgm:pt>
    <dgm:pt modelId="{F71C5E40-D67E-4F28-97B8-7EE5FA4E0D0A}" type="pres">
      <dgm:prSet presAssocID="{36EDE31B-1EEF-4F23-A65E-7C1E515D3F4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67FE6B9-A2A1-4C86-AAA9-6F92B591E79D}" type="pres">
      <dgm:prSet presAssocID="{C4083698-DB1F-4869-B6B4-2C7976E92C3A}" presName="spacer" presStyleCnt="0"/>
      <dgm:spPr/>
    </dgm:pt>
    <dgm:pt modelId="{5778DB50-6AEB-4D69-BD8C-309CFBD52932}" type="pres">
      <dgm:prSet presAssocID="{3950DACE-9550-4843-88A2-971AAD06F71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1370F6A-A592-48FE-8F8A-032F77AA996F}" type="pres">
      <dgm:prSet presAssocID="{8902ECC6-E325-4909-BD29-7FD1878AA830}" presName="spacer" presStyleCnt="0"/>
      <dgm:spPr/>
    </dgm:pt>
    <dgm:pt modelId="{C26AF333-C182-497C-A461-3CF326CF6B27}" type="pres">
      <dgm:prSet presAssocID="{9778EB09-4C0E-4895-AE1C-52E8CC375A3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48FC36C-EF25-4D89-A8B8-B838309C75CA}" type="pres">
      <dgm:prSet presAssocID="{F8B6295D-8EC2-4DF5-A5F4-3EA7629A9A36}" presName="spacer" presStyleCnt="0"/>
      <dgm:spPr/>
    </dgm:pt>
    <dgm:pt modelId="{18796672-1B3E-4EEC-BA59-4705D96288C4}" type="pres">
      <dgm:prSet presAssocID="{CCAF7993-3C75-47B1-B1D2-0A90183FB7A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DED925F-FAAF-4D35-8CF4-CA1A42DCF2F5}" type="pres">
      <dgm:prSet presAssocID="{539BA486-172D-4362-9DBD-91128F6C5560}" presName="spacer" presStyleCnt="0"/>
      <dgm:spPr/>
    </dgm:pt>
    <dgm:pt modelId="{0051CDA7-8A48-4288-9124-6C61118DE299}" type="pres">
      <dgm:prSet presAssocID="{0E53B60B-2CCA-4DB1-9B12-33AF2E4E645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148631D-D4B9-499D-898C-BAF5EE88649C}" srcId="{30EA87F3-CBEB-490C-B62B-198C82BE58C0}" destId="{CCAF7993-3C75-47B1-B1D2-0A90183FB7A3}" srcOrd="4" destOrd="0" parTransId="{A2135F1D-892F-4A51-9057-99408C853667}" sibTransId="{539BA486-172D-4362-9DBD-91128F6C5560}"/>
    <dgm:cxn modelId="{18B34D6C-7557-4D78-9039-7631E58EDD4C}" srcId="{30EA87F3-CBEB-490C-B62B-198C82BE58C0}" destId="{3950DACE-9550-4843-88A2-971AAD06F71B}" srcOrd="2" destOrd="0" parTransId="{A327136D-9914-452D-B116-E9165BA891FD}" sibTransId="{8902ECC6-E325-4909-BD29-7FD1878AA830}"/>
    <dgm:cxn modelId="{9FBB9171-0446-4ED9-8336-103997A667D7}" type="presOf" srcId="{426DDC04-5040-4AAD-8B74-84C35AC30DE5}" destId="{A6D75AB2-DA3E-4380-8253-706C7DB4648B}" srcOrd="0" destOrd="0" presId="urn:microsoft.com/office/officeart/2005/8/layout/vList2"/>
    <dgm:cxn modelId="{22CDB78B-F71C-4EF3-ACE6-5CD3A4EA88FD}" type="presOf" srcId="{3950DACE-9550-4843-88A2-971AAD06F71B}" destId="{5778DB50-6AEB-4D69-BD8C-309CFBD52932}" srcOrd="0" destOrd="0" presId="urn:microsoft.com/office/officeart/2005/8/layout/vList2"/>
    <dgm:cxn modelId="{7D411DB2-3B64-483A-9E4F-955F334906F7}" type="presOf" srcId="{30EA87F3-CBEB-490C-B62B-198C82BE58C0}" destId="{5890FCC5-AA13-4EE7-B648-206916F9C62F}" srcOrd="0" destOrd="0" presId="urn:microsoft.com/office/officeart/2005/8/layout/vList2"/>
    <dgm:cxn modelId="{10EB8ABE-8260-45BE-8A48-C5D6F82CDA4C}" srcId="{30EA87F3-CBEB-490C-B62B-198C82BE58C0}" destId="{9778EB09-4C0E-4895-AE1C-52E8CC375A36}" srcOrd="3" destOrd="0" parTransId="{316696B4-9170-42A3-A3CE-9656892E0E2D}" sibTransId="{F8B6295D-8EC2-4DF5-A5F4-3EA7629A9A36}"/>
    <dgm:cxn modelId="{EC6BADC4-DAB0-4021-BF08-48180340D508}" type="presOf" srcId="{9778EB09-4C0E-4895-AE1C-52E8CC375A36}" destId="{C26AF333-C182-497C-A461-3CF326CF6B27}" srcOrd="0" destOrd="0" presId="urn:microsoft.com/office/officeart/2005/8/layout/vList2"/>
    <dgm:cxn modelId="{DB1E5FC7-B984-4BC7-8DF4-7B08BDC5F979}" type="presOf" srcId="{36EDE31B-1EEF-4F23-A65E-7C1E515D3F4B}" destId="{F71C5E40-D67E-4F28-97B8-7EE5FA4E0D0A}" srcOrd="0" destOrd="0" presId="urn:microsoft.com/office/officeart/2005/8/layout/vList2"/>
    <dgm:cxn modelId="{0250D4C9-C21B-43BC-8EA3-763C19A47737}" srcId="{30EA87F3-CBEB-490C-B62B-198C82BE58C0}" destId="{426DDC04-5040-4AAD-8B74-84C35AC30DE5}" srcOrd="0" destOrd="0" parTransId="{1E89BCC6-4194-49E9-873D-6F60F47B2C60}" sibTransId="{F25D707C-B13E-45F3-A67B-4F7668B0B4D3}"/>
    <dgm:cxn modelId="{059CFFCD-FE72-48AE-A6D3-34545C69F232}" srcId="{30EA87F3-CBEB-490C-B62B-198C82BE58C0}" destId="{36EDE31B-1EEF-4F23-A65E-7C1E515D3F4B}" srcOrd="1" destOrd="0" parTransId="{34505032-F9C9-480F-B128-A59F25FE73DB}" sibTransId="{C4083698-DB1F-4869-B6B4-2C7976E92C3A}"/>
    <dgm:cxn modelId="{C2723EE9-BC1B-43EB-BE31-EF6C5DF87824}" type="presOf" srcId="{CCAF7993-3C75-47B1-B1D2-0A90183FB7A3}" destId="{18796672-1B3E-4EEC-BA59-4705D96288C4}" srcOrd="0" destOrd="0" presId="urn:microsoft.com/office/officeart/2005/8/layout/vList2"/>
    <dgm:cxn modelId="{98C173EF-178E-4A11-B5F6-2668459737AC}" type="presOf" srcId="{0E53B60B-2CCA-4DB1-9B12-33AF2E4E6451}" destId="{0051CDA7-8A48-4288-9124-6C61118DE299}" srcOrd="0" destOrd="0" presId="urn:microsoft.com/office/officeart/2005/8/layout/vList2"/>
    <dgm:cxn modelId="{E77B79FB-882D-450D-A0EE-6D0614E9B092}" srcId="{30EA87F3-CBEB-490C-B62B-198C82BE58C0}" destId="{0E53B60B-2CCA-4DB1-9B12-33AF2E4E6451}" srcOrd="5" destOrd="0" parTransId="{786EA441-8B98-4D03-BA01-074063E397D5}" sibTransId="{0F3F7EF2-6D61-4FB5-BBC5-E972B967710E}"/>
    <dgm:cxn modelId="{F69E397C-1616-426A-A5F2-D9FECAF4F094}" type="presParOf" srcId="{5890FCC5-AA13-4EE7-B648-206916F9C62F}" destId="{A6D75AB2-DA3E-4380-8253-706C7DB4648B}" srcOrd="0" destOrd="0" presId="urn:microsoft.com/office/officeart/2005/8/layout/vList2"/>
    <dgm:cxn modelId="{93ED49DE-C0F1-4453-B25C-6130CEF022E3}" type="presParOf" srcId="{5890FCC5-AA13-4EE7-B648-206916F9C62F}" destId="{33743462-54AE-46DD-B2FB-45D5838AB5E5}" srcOrd="1" destOrd="0" presId="urn:microsoft.com/office/officeart/2005/8/layout/vList2"/>
    <dgm:cxn modelId="{B2AA0CF8-C784-4F7F-A972-4B104D3E25AD}" type="presParOf" srcId="{5890FCC5-AA13-4EE7-B648-206916F9C62F}" destId="{F71C5E40-D67E-4F28-97B8-7EE5FA4E0D0A}" srcOrd="2" destOrd="0" presId="urn:microsoft.com/office/officeart/2005/8/layout/vList2"/>
    <dgm:cxn modelId="{F09A6A20-49A5-4C47-AC41-982B79C9C99F}" type="presParOf" srcId="{5890FCC5-AA13-4EE7-B648-206916F9C62F}" destId="{867FE6B9-A2A1-4C86-AAA9-6F92B591E79D}" srcOrd="3" destOrd="0" presId="urn:microsoft.com/office/officeart/2005/8/layout/vList2"/>
    <dgm:cxn modelId="{0DB39C62-FED4-4F5B-A411-835CE74C1FAF}" type="presParOf" srcId="{5890FCC5-AA13-4EE7-B648-206916F9C62F}" destId="{5778DB50-6AEB-4D69-BD8C-309CFBD52932}" srcOrd="4" destOrd="0" presId="urn:microsoft.com/office/officeart/2005/8/layout/vList2"/>
    <dgm:cxn modelId="{E3BDACE2-3D95-4FB2-BF4C-BD3DC5A82A41}" type="presParOf" srcId="{5890FCC5-AA13-4EE7-B648-206916F9C62F}" destId="{51370F6A-A592-48FE-8F8A-032F77AA996F}" srcOrd="5" destOrd="0" presId="urn:microsoft.com/office/officeart/2005/8/layout/vList2"/>
    <dgm:cxn modelId="{E7FA4852-FED8-47CF-9E6F-9FC8EEB76BBB}" type="presParOf" srcId="{5890FCC5-AA13-4EE7-B648-206916F9C62F}" destId="{C26AF333-C182-497C-A461-3CF326CF6B27}" srcOrd="6" destOrd="0" presId="urn:microsoft.com/office/officeart/2005/8/layout/vList2"/>
    <dgm:cxn modelId="{3E78B160-D526-42B5-A42E-C4F2278FECBC}" type="presParOf" srcId="{5890FCC5-AA13-4EE7-B648-206916F9C62F}" destId="{C48FC36C-EF25-4D89-A8B8-B838309C75CA}" srcOrd="7" destOrd="0" presId="urn:microsoft.com/office/officeart/2005/8/layout/vList2"/>
    <dgm:cxn modelId="{668B9B2E-0C47-479A-ABDC-6060877ACBF1}" type="presParOf" srcId="{5890FCC5-AA13-4EE7-B648-206916F9C62F}" destId="{18796672-1B3E-4EEC-BA59-4705D96288C4}" srcOrd="8" destOrd="0" presId="urn:microsoft.com/office/officeart/2005/8/layout/vList2"/>
    <dgm:cxn modelId="{26321E48-6368-4945-A3E6-D57D1B08D820}" type="presParOf" srcId="{5890FCC5-AA13-4EE7-B648-206916F9C62F}" destId="{FDED925F-FAAF-4D35-8CF4-CA1A42DCF2F5}" srcOrd="9" destOrd="0" presId="urn:microsoft.com/office/officeart/2005/8/layout/vList2"/>
    <dgm:cxn modelId="{C9C230F8-9A90-4A62-B57B-9D7808F8700A}" type="presParOf" srcId="{5890FCC5-AA13-4EE7-B648-206916F9C62F}" destId="{0051CDA7-8A48-4288-9124-6C61118DE29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2B2802-4BBC-4051-BF2E-7B377A7447E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44C1058-A625-46F7-9396-5C5A3F5EA28B}">
      <dgm:prSet/>
      <dgm:spPr/>
      <dgm:t>
        <a:bodyPr/>
        <a:lstStyle/>
        <a:p>
          <a:r>
            <a:rPr lang="fi-FI"/>
            <a:t>JÄSEN, KLUBI, PRESIDENTTI</a:t>
          </a:r>
          <a:endParaRPr lang="en-US"/>
        </a:p>
      </dgm:t>
    </dgm:pt>
    <dgm:pt modelId="{EA689484-D808-4B3A-A92C-679D4E6AB6F9}" type="parTrans" cxnId="{CAA70DEC-857C-4085-BB10-AD970C8F8696}">
      <dgm:prSet/>
      <dgm:spPr/>
      <dgm:t>
        <a:bodyPr/>
        <a:lstStyle/>
        <a:p>
          <a:endParaRPr lang="en-US"/>
        </a:p>
      </dgm:t>
    </dgm:pt>
    <dgm:pt modelId="{ED2E9834-6762-460E-97DF-E6880F2FEEA4}" type="sibTrans" cxnId="{CAA70DEC-857C-4085-BB10-AD970C8F8696}">
      <dgm:prSet/>
      <dgm:spPr/>
      <dgm:t>
        <a:bodyPr/>
        <a:lstStyle/>
        <a:p>
          <a:endParaRPr lang="en-US"/>
        </a:p>
      </dgm:t>
    </dgm:pt>
    <dgm:pt modelId="{7239F26A-589F-4C3A-A57F-33CE54C1DB1F}">
      <dgm:prSet/>
      <dgm:spPr/>
      <dgm:t>
        <a:bodyPr/>
        <a:lstStyle/>
        <a:p>
          <a:r>
            <a:rPr lang="fi-FI"/>
            <a:t>ROTARY PIIRI</a:t>
          </a:r>
          <a:endParaRPr lang="en-US"/>
        </a:p>
      </dgm:t>
    </dgm:pt>
    <dgm:pt modelId="{5C6C76FB-16BC-44AE-AB0D-353DAE36ECDC}" type="parTrans" cxnId="{C083A45E-4961-4C38-BB48-275D06F164CB}">
      <dgm:prSet/>
      <dgm:spPr/>
      <dgm:t>
        <a:bodyPr/>
        <a:lstStyle/>
        <a:p>
          <a:endParaRPr lang="en-US"/>
        </a:p>
      </dgm:t>
    </dgm:pt>
    <dgm:pt modelId="{59BB4A8A-027C-4DA0-A738-B4A001C55F43}" type="sibTrans" cxnId="{C083A45E-4961-4C38-BB48-275D06F164CB}">
      <dgm:prSet/>
      <dgm:spPr/>
      <dgm:t>
        <a:bodyPr/>
        <a:lstStyle/>
        <a:p>
          <a:endParaRPr lang="en-US"/>
        </a:p>
      </dgm:t>
    </dgm:pt>
    <dgm:pt modelId="{17BF3CFF-CBA0-4D57-9D2A-BD2DBBADDED3}">
      <dgm:prSet/>
      <dgm:spPr/>
      <dgm:t>
        <a:bodyPr/>
        <a:lstStyle/>
        <a:p>
          <a:r>
            <a:rPr lang="fi-FI" dirty="0"/>
            <a:t>ZONE   </a:t>
          </a:r>
          <a:endParaRPr lang="en-US" dirty="0"/>
        </a:p>
      </dgm:t>
    </dgm:pt>
    <dgm:pt modelId="{15F2765E-2137-4785-8917-254D27046376}" type="parTrans" cxnId="{8FD6672F-84EF-4D83-839C-80F3DDAC6D5C}">
      <dgm:prSet/>
      <dgm:spPr/>
      <dgm:t>
        <a:bodyPr/>
        <a:lstStyle/>
        <a:p>
          <a:endParaRPr lang="en-US"/>
        </a:p>
      </dgm:t>
    </dgm:pt>
    <dgm:pt modelId="{58D8CDB3-E5F9-4AD4-AFA8-1AC2F34646D9}" type="sibTrans" cxnId="{8FD6672F-84EF-4D83-839C-80F3DDAC6D5C}">
      <dgm:prSet/>
      <dgm:spPr/>
      <dgm:t>
        <a:bodyPr/>
        <a:lstStyle/>
        <a:p>
          <a:endParaRPr lang="en-US"/>
        </a:p>
      </dgm:t>
    </dgm:pt>
    <dgm:pt modelId="{53E02FCF-2133-4ABD-B2EA-978FCCDE9948}">
      <dgm:prSet/>
      <dgm:spPr/>
      <dgm:t>
        <a:bodyPr/>
        <a:lstStyle/>
        <a:p>
          <a:r>
            <a:rPr lang="fi-FI"/>
            <a:t>ROTARY INTERNATIONAL</a:t>
          </a:r>
          <a:endParaRPr lang="en-US"/>
        </a:p>
      </dgm:t>
    </dgm:pt>
    <dgm:pt modelId="{8878C2AB-2B37-4433-8223-937CE8D8588F}" type="parTrans" cxnId="{C19AE1BD-AE77-43A7-B72F-BF73839C59EF}">
      <dgm:prSet/>
      <dgm:spPr/>
      <dgm:t>
        <a:bodyPr/>
        <a:lstStyle/>
        <a:p>
          <a:endParaRPr lang="en-US"/>
        </a:p>
      </dgm:t>
    </dgm:pt>
    <dgm:pt modelId="{70BF0B68-9C58-4F04-9B28-5DD0AE7DFBE5}" type="sibTrans" cxnId="{C19AE1BD-AE77-43A7-B72F-BF73839C59EF}">
      <dgm:prSet/>
      <dgm:spPr/>
      <dgm:t>
        <a:bodyPr/>
        <a:lstStyle/>
        <a:p>
          <a:endParaRPr lang="en-US"/>
        </a:p>
      </dgm:t>
    </dgm:pt>
    <dgm:pt modelId="{3DAB5141-BCBA-4EE9-90F7-9FB61F30EC9C}" type="pres">
      <dgm:prSet presAssocID="{BB2B2802-4BBC-4051-BF2E-7B377A7447EE}" presName="linear" presStyleCnt="0">
        <dgm:presLayoutVars>
          <dgm:animLvl val="lvl"/>
          <dgm:resizeHandles val="exact"/>
        </dgm:presLayoutVars>
      </dgm:prSet>
      <dgm:spPr/>
    </dgm:pt>
    <dgm:pt modelId="{8E936206-1EDC-4D41-B823-2F60A6028A4F}" type="pres">
      <dgm:prSet presAssocID="{144C1058-A625-46F7-9396-5C5A3F5EA28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63E92BF-3330-4711-8A04-7E8D54E775F6}" type="pres">
      <dgm:prSet presAssocID="{ED2E9834-6762-460E-97DF-E6880F2FEEA4}" presName="spacer" presStyleCnt="0"/>
      <dgm:spPr/>
    </dgm:pt>
    <dgm:pt modelId="{7EF53499-7D75-4779-A228-B582813F380F}" type="pres">
      <dgm:prSet presAssocID="{7239F26A-589F-4C3A-A57F-33CE54C1DB1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D72C1F4-9B3B-46FA-8D2D-FA9670BB3E0E}" type="pres">
      <dgm:prSet presAssocID="{59BB4A8A-027C-4DA0-A738-B4A001C55F43}" presName="spacer" presStyleCnt="0"/>
      <dgm:spPr/>
    </dgm:pt>
    <dgm:pt modelId="{47C3B0A5-7CCA-4DDB-8DBF-DD2021424DAA}" type="pres">
      <dgm:prSet presAssocID="{17BF3CFF-CBA0-4D57-9D2A-BD2DBBADDED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7904430-D102-41A3-B1BC-F7996A4EF9BB}" type="pres">
      <dgm:prSet presAssocID="{58D8CDB3-E5F9-4AD4-AFA8-1AC2F34646D9}" presName="spacer" presStyleCnt="0"/>
      <dgm:spPr/>
    </dgm:pt>
    <dgm:pt modelId="{A7F28CDB-85CA-46BC-9C6A-C3974CB48B4B}" type="pres">
      <dgm:prSet presAssocID="{53E02FCF-2133-4ABD-B2EA-978FCCDE994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6AA391A-FD05-4EE6-A4BE-2646B091DEE3}" type="presOf" srcId="{17BF3CFF-CBA0-4D57-9D2A-BD2DBBADDED3}" destId="{47C3B0A5-7CCA-4DDB-8DBF-DD2021424DAA}" srcOrd="0" destOrd="0" presId="urn:microsoft.com/office/officeart/2005/8/layout/vList2"/>
    <dgm:cxn modelId="{8FD6672F-84EF-4D83-839C-80F3DDAC6D5C}" srcId="{BB2B2802-4BBC-4051-BF2E-7B377A7447EE}" destId="{17BF3CFF-CBA0-4D57-9D2A-BD2DBBADDED3}" srcOrd="2" destOrd="0" parTransId="{15F2765E-2137-4785-8917-254D27046376}" sibTransId="{58D8CDB3-E5F9-4AD4-AFA8-1AC2F34646D9}"/>
    <dgm:cxn modelId="{C90D235B-21B1-41ED-9FDC-C28D1B069ECD}" type="presOf" srcId="{144C1058-A625-46F7-9396-5C5A3F5EA28B}" destId="{8E936206-1EDC-4D41-B823-2F60A6028A4F}" srcOrd="0" destOrd="0" presId="urn:microsoft.com/office/officeart/2005/8/layout/vList2"/>
    <dgm:cxn modelId="{C083A45E-4961-4C38-BB48-275D06F164CB}" srcId="{BB2B2802-4BBC-4051-BF2E-7B377A7447EE}" destId="{7239F26A-589F-4C3A-A57F-33CE54C1DB1F}" srcOrd="1" destOrd="0" parTransId="{5C6C76FB-16BC-44AE-AB0D-353DAE36ECDC}" sibTransId="{59BB4A8A-027C-4DA0-A738-B4A001C55F43}"/>
    <dgm:cxn modelId="{4617BCA4-EBF7-4A19-890C-9FFB408AD018}" type="presOf" srcId="{7239F26A-589F-4C3A-A57F-33CE54C1DB1F}" destId="{7EF53499-7D75-4779-A228-B582813F380F}" srcOrd="0" destOrd="0" presId="urn:microsoft.com/office/officeart/2005/8/layout/vList2"/>
    <dgm:cxn modelId="{B7C34ABC-0C74-4974-A0E1-8E37002C6E5D}" type="presOf" srcId="{53E02FCF-2133-4ABD-B2EA-978FCCDE9948}" destId="{A7F28CDB-85CA-46BC-9C6A-C3974CB48B4B}" srcOrd="0" destOrd="0" presId="urn:microsoft.com/office/officeart/2005/8/layout/vList2"/>
    <dgm:cxn modelId="{C19AE1BD-AE77-43A7-B72F-BF73839C59EF}" srcId="{BB2B2802-4BBC-4051-BF2E-7B377A7447EE}" destId="{53E02FCF-2133-4ABD-B2EA-978FCCDE9948}" srcOrd="3" destOrd="0" parTransId="{8878C2AB-2B37-4433-8223-937CE8D8588F}" sibTransId="{70BF0B68-9C58-4F04-9B28-5DD0AE7DFBE5}"/>
    <dgm:cxn modelId="{F859E5CE-BC49-4E38-B1B9-BDCBC4503EEF}" type="presOf" srcId="{BB2B2802-4BBC-4051-BF2E-7B377A7447EE}" destId="{3DAB5141-BCBA-4EE9-90F7-9FB61F30EC9C}" srcOrd="0" destOrd="0" presId="urn:microsoft.com/office/officeart/2005/8/layout/vList2"/>
    <dgm:cxn modelId="{CAA70DEC-857C-4085-BB10-AD970C8F8696}" srcId="{BB2B2802-4BBC-4051-BF2E-7B377A7447EE}" destId="{144C1058-A625-46F7-9396-5C5A3F5EA28B}" srcOrd="0" destOrd="0" parTransId="{EA689484-D808-4B3A-A92C-679D4E6AB6F9}" sibTransId="{ED2E9834-6762-460E-97DF-E6880F2FEEA4}"/>
    <dgm:cxn modelId="{8E776EEA-8A12-4271-8F25-C1DA94F72AB9}" type="presParOf" srcId="{3DAB5141-BCBA-4EE9-90F7-9FB61F30EC9C}" destId="{8E936206-1EDC-4D41-B823-2F60A6028A4F}" srcOrd="0" destOrd="0" presId="urn:microsoft.com/office/officeart/2005/8/layout/vList2"/>
    <dgm:cxn modelId="{1522DAF8-3067-4199-9457-10A492F9712F}" type="presParOf" srcId="{3DAB5141-BCBA-4EE9-90F7-9FB61F30EC9C}" destId="{563E92BF-3330-4711-8A04-7E8D54E775F6}" srcOrd="1" destOrd="0" presId="urn:microsoft.com/office/officeart/2005/8/layout/vList2"/>
    <dgm:cxn modelId="{FD2328E6-5443-4840-9855-99F6C26F93EA}" type="presParOf" srcId="{3DAB5141-BCBA-4EE9-90F7-9FB61F30EC9C}" destId="{7EF53499-7D75-4779-A228-B582813F380F}" srcOrd="2" destOrd="0" presId="urn:microsoft.com/office/officeart/2005/8/layout/vList2"/>
    <dgm:cxn modelId="{63A5C17E-66AC-48FD-A685-C7DC3377B016}" type="presParOf" srcId="{3DAB5141-BCBA-4EE9-90F7-9FB61F30EC9C}" destId="{0D72C1F4-9B3B-46FA-8D2D-FA9670BB3E0E}" srcOrd="3" destOrd="0" presId="urn:microsoft.com/office/officeart/2005/8/layout/vList2"/>
    <dgm:cxn modelId="{7A1369DC-958C-4890-B660-60D213C6085B}" type="presParOf" srcId="{3DAB5141-BCBA-4EE9-90F7-9FB61F30EC9C}" destId="{47C3B0A5-7CCA-4DDB-8DBF-DD2021424DAA}" srcOrd="4" destOrd="0" presId="urn:microsoft.com/office/officeart/2005/8/layout/vList2"/>
    <dgm:cxn modelId="{51243E76-8787-4FE8-AF5F-2DAFEF44317B}" type="presParOf" srcId="{3DAB5141-BCBA-4EE9-90F7-9FB61F30EC9C}" destId="{47904430-D102-41A3-B1BC-F7996A4EF9BB}" srcOrd="5" destOrd="0" presId="urn:microsoft.com/office/officeart/2005/8/layout/vList2"/>
    <dgm:cxn modelId="{B807A6FF-675C-4139-B639-F22EA8E3F3F3}" type="presParOf" srcId="{3DAB5141-BCBA-4EE9-90F7-9FB61F30EC9C}" destId="{A7F28CDB-85CA-46BC-9C6A-C3974CB48B4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8F2B83-8216-4B89-AC1C-CF79400D35A8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E657637-46DE-4FB6-A9B4-AF941E2FEFE9}">
      <dgm:prSet/>
      <dgm:spPr/>
      <dgm:t>
        <a:bodyPr/>
        <a:lstStyle/>
        <a:p>
          <a:r>
            <a:rPr lang="fi-FI"/>
            <a:t>ROTARY INTERNATIONAL</a:t>
          </a:r>
          <a:endParaRPr lang="en-US"/>
        </a:p>
      </dgm:t>
    </dgm:pt>
    <dgm:pt modelId="{E573A628-0C99-423E-ACB7-7CE34862A49E}" type="parTrans" cxnId="{95CD7387-E313-4ACA-9AF0-97B08C9D6717}">
      <dgm:prSet/>
      <dgm:spPr/>
      <dgm:t>
        <a:bodyPr/>
        <a:lstStyle/>
        <a:p>
          <a:endParaRPr lang="en-US"/>
        </a:p>
      </dgm:t>
    </dgm:pt>
    <dgm:pt modelId="{06D79231-67D3-4795-B769-938CF2981C65}" type="sibTrans" cxnId="{95CD7387-E313-4ACA-9AF0-97B08C9D6717}">
      <dgm:prSet/>
      <dgm:spPr/>
      <dgm:t>
        <a:bodyPr/>
        <a:lstStyle/>
        <a:p>
          <a:endParaRPr lang="en-US"/>
        </a:p>
      </dgm:t>
    </dgm:pt>
    <dgm:pt modelId="{0B1067C8-AEEB-4B80-ACBA-6D88ECE9BF19}">
      <dgm:prSet/>
      <dgm:spPr/>
      <dgm:t>
        <a:bodyPr/>
        <a:lstStyle/>
        <a:p>
          <a:r>
            <a:rPr lang="fi-FI"/>
            <a:t>ROTARY PIIRI</a:t>
          </a:r>
          <a:endParaRPr lang="en-US"/>
        </a:p>
      </dgm:t>
    </dgm:pt>
    <dgm:pt modelId="{8341DC47-9D67-410E-A6EC-B5A695961F8D}" type="parTrans" cxnId="{64C3929F-852A-4BA6-988F-D256698D16F8}">
      <dgm:prSet/>
      <dgm:spPr/>
      <dgm:t>
        <a:bodyPr/>
        <a:lstStyle/>
        <a:p>
          <a:endParaRPr lang="en-US"/>
        </a:p>
      </dgm:t>
    </dgm:pt>
    <dgm:pt modelId="{41D3ED5D-E833-4EC3-960F-A85C8EAF2D2D}" type="sibTrans" cxnId="{64C3929F-852A-4BA6-988F-D256698D16F8}">
      <dgm:prSet/>
      <dgm:spPr/>
      <dgm:t>
        <a:bodyPr/>
        <a:lstStyle/>
        <a:p>
          <a:endParaRPr lang="en-US"/>
        </a:p>
      </dgm:t>
    </dgm:pt>
    <dgm:pt modelId="{3252D7E6-6F97-404F-8920-08A7833861F1}">
      <dgm:prSet/>
      <dgm:spPr/>
      <dgm:t>
        <a:bodyPr/>
        <a:lstStyle/>
        <a:p>
          <a:r>
            <a:rPr lang="fi-FI"/>
            <a:t>KLUBI</a:t>
          </a:r>
          <a:endParaRPr lang="en-US"/>
        </a:p>
      </dgm:t>
    </dgm:pt>
    <dgm:pt modelId="{7B36BC25-8FA0-4C75-8959-351E72E742E0}" type="parTrans" cxnId="{D4BE59DA-CFE1-4B38-9062-19598F13B911}">
      <dgm:prSet/>
      <dgm:spPr/>
      <dgm:t>
        <a:bodyPr/>
        <a:lstStyle/>
        <a:p>
          <a:endParaRPr lang="en-US"/>
        </a:p>
      </dgm:t>
    </dgm:pt>
    <dgm:pt modelId="{5C252E2D-C4C7-41CF-BBF1-A4CBD404001C}" type="sibTrans" cxnId="{D4BE59DA-CFE1-4B38-9062-19598F13B911}">
      <dgm:prSet/>
      <dgm:spPr/>
      <dgm:t>
        <a:bodyPr/>
        <a:lstStyle/>
        <a:p>
          <a:endParaRPr lang="en-US"/>
        </a:p>
      </dgm:t>
    </dgm:pt>
    <dgm:pt modelId="{9B71F951-7E20-427A-898A-0E461ED7546F}" type="pres">
      <dgm:prSet presAssocID="{448F2B83-8216-4B89-AC1C-CF79400D35A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E6551F-929A-458F-A888-451320D55C6C}" type="pres">
      <dgm:prSet presAssocID="{CE657637-46DE-4FB6-A9B4-AF941E2FEFE9}" presName="hierRoot1" presStyleCnt="0"/>
      <dgm:spPr/>
    </dgm:pt>
    <dgm:pt modelId="{7E876EA3-ABB1-492D-B336-18D92ACCA8B2}" type="pres">
      <dgm:prSet presAssocID="{CE657637-46DE-4FB6-A9B4-AF941E2FEFE9}" presName="composite" presStyleCnt="0"/>
      <dgm:spPr/>
    </dgm:pt>
    <dgm:pt modelId="{CF54D201-3F23-4BCB-A971-9C9334F6BDBD}" type="pres">
      <dgm:prSet presAssocID="{CE657637-46DE-4FB6-A9B4-AF941E2FEFE9}" presName="background" presStyleLbl="node0" presStyleIdx="0" presStyleCnt="3"/>
      <dgm:spPr/>
    </dgm:pt>
    <dgm:pt modelId="{0871F522-0CBE-4913-999C-17D12464BBEF}" type="pres">
      <dgm:prSet presAssocID="{CE657637-46DE-4FB6-A9B4-AF941E2FEFE9}" presName="text" presStyleLbl="fgAcc0" presStyleIdx="0" presStyleCnt="3">
        <dgm:presLayoutVars>
          <dgm:chPref val="3"/>
        </dgm:presLayoutVars>
      </dgm:prSet>
      <dgm:spPr/>
    </dgm:pt>
    <dgm:pt modelId="{C6282317-0767-4400-AB1D-32DC7D51FC51}" type="pres">
      <dgm:prSet presAssocID="{CE657637-46DE-4FB6-A9B4-AF941E2FEFE9}" presName="hierChild2" presStyleCnt="0"/>
      <dgm:spPr/>
    </dgm:pt>
    <dgm:pt modelId="{9EC41CEF-BE56-4553-B964-FEBD620A3598}" type="pres">
      <dgm:prSet presAssocID="{0B1067C8-AEEB-4B80-ACBA-6D88ECE9BF19}" presName="hierRoot1" presStyleCnt="0"/>
      <dgm:spPr/>
    </dgm:pt>
    <dgm:pt modelId="{27368ECC-16ED-45B6-8C9F-C21527C4433E}" type="pres">
      <dgm:prSet presAssocID="{0B1067C8-AEEB-4B80-ACBA-6D88ECE9BF19}" presName="composite" presStyleCnt="0"/>
      <dgm:spPr/>
    </dgm:pt>
    <dgm:pt modelId="{0679E7D9-FF26-4352-A33A-928E94973C23}" type="pres">
      <dgm:prSet presAssocID="{0B1067C8-AEEB-4B80-ACBA-6D88ECE9BF19}" presName="background" presStyleLbl="node0" presStyleIdx="1" presStyleCnt="3"/>
      <dgm:spPr/>
    </dgm:pt>
    <dgm:pt modelId="{654F151A-91F7-446B-A994-D161321D83BF}" type="pres">
      <dgm:prSet presAssocID="{0B1067C8-AEEB-4B80-ACBA-6D88ECE9BF19}" presName="text" presStyleLbl="fgAcc0" presStyleIdx="1" presStyleCnt="3">
        <dgm:presLayoutVars>
          <dgm:chPref val="3"/>
        </dgm:presLayoutVars>
      </dgm:prSet>
      <dgm:spPr/>
    </dgm:pt>
    <dgm:pt modelId="{A45FE8ED-4780-4E94-842E-77DE8B71E4A1}" type="pres">
      <dgm:prSet presAssocID="{0B1067C8-AEEB-4B80-ACBA-6D88ECE9BF19}" presName="hierChild2" presStyleCnt="0"/>
      <dgm:spPr/>
    </dgm:pt>
    <dgm:pt modelId="{5890E632-8E96-4F69-9AC7-5484209A8C54}" type="pres">
      <dgm:prSet presAssocID="{3252D7E6-6F97-404F-8920-08A7833861F1}" presName="hierRoot1" presStyleCnt="0"/>
      <dgm:spPr/>
    </dgm:pt>
    <dgm:pt modelId="{E4832273-A055-465C-9989-43F3F95EBD8F}" type="pres">
      <dgm:prSet presAssocID="{3252D7E6-6F97-404F-8920-08A7833861F1}" presName="composite" presStyleCnt="0"/>
      <dgm:spPr/>
    </dgm:pt>
    <dgm:pt modelId="{0A7B7780-45B1-4737-BE91-7F1B4C61ACAA}" type="pres">
      <dgm:prSet presAssocID="{3252D7E6-6F97-404F-8920-08A7833861F1}" presName="background" presStyleLbl="node0" presStyleIdx="2" presStyleCnt="3"/>
      <dgm:spPr/>
    </dgm:pt>
    <dgm:pt modelId="{CD1CDF60-F6B6-428F-A0BE-5327F6E4B965}" type="pres">
      <dgm:prSet presAssocID="{3252D7E6-6F97-404F-8920-08A7833861F1}" presName="text" presStyleLbl="fgAcc0" presStyleIdx="2" presStyleCnt="3">
        <dgm:presLayoutVars>
          <dgm:chPref val="3"/>
        </dgm:presLayoutVars>
      </dgm:prSet>
      <dgm:spPr/>
    </dgm:pt>
    <dgm:pt modelId="{A7AA6FC7-D7F0-4ED2-9403-456C79A523AB}" type="pres">
      <dgm:prSet presAssocID="{3252D7E6-6F97-404F-8920-08A7833861F1}" presName="hierChild2" presStyleCnt="0"/>
      <dgm:spPr/>
    </dgm:pt>
  </dgm:ptLst>
  <dgm:cxnLst>
    <dgm:cxn modelId="{5F98E06E-7524-4A8E-BF96-39868FCA17EC}" type="presOf" srcId="{448F2B83-8216-4B89-AC1C-CF79400D35A8}" destId="{9B71F951-7E20-427A-898A-0E461ED7546F}" srcOrd="0" destOrd="0" presId="urn:microsoft.com/office/officeart/2005/8/layout/hierarchy1"/>
    <dgm:cxn modelId="{95CD7387-E313-4ACA-9AF0-97B08C9D6717}" srcId="{448F2B83-8216-4B89-AC1C-CF79400D35A8}" destId="{CE657637-46DE-4FB6-A9B4-AF941E2FEFE9}" srcOrd="0" destOrd="0" parTransId="{E573A628-0C99-423E-ACB7-7CE34862A49E}" sibTransId="{06D79231-67D3-4795-B769-938CF2981C65}"/>
    <dgm:cxn modelId="{D83CED8D-A5A8-40A2-BE03-2196228D1A24}" type="presOf" srcId="{0B1067C8-AEEB-4B80-ACBA-6D88ECE9BF19}" destId="{654F151A-91F7-446B-A994-D161321D83BF}" srcOrd="0" destOrd="0" presId="urn:microsoft.com/office/officeart/2005/8/layout/hierarchy1"/>
    <dgm:cxn modelId="{64C3929F-852A-4BA6-988F-D256698D16F8}" srcId="{448F2B83-8216-4B89-AC1C-CF79400D35A8}" destId="{0B1067C8-AEEB-4B80-ACBA-6D88ECE9BF19}" srcOrd="1" destOrd="0" parTransId="{8341DC47-9D67-410E-A6EC-B5A695961F8D}" sibTransId="{41D3ED5D-E833-4EC3-960F-A85C8EAF2D2D}"/>
    <dgm:cxn modelId="{AB90DACB-CE03-41B8-891F-4D19A9D9285A}" type="presOf" srcId="{3252D7E6-6F97-404F-8920-08A7833861F1}" destId="{CD1CDF60-F6B6-428F-A0BE-5327F6E4B965}" srcOrd="0" destOrd="0" presId="urn:microsoft.com/office/officeart/2005/8/layout/hierarchy1"/>
    <dgm:cxn modelId="{D4BE59DA-CFE1-4B38-9062-19598F13B911}" srcId="{448F2B83-8216-4B89-AC1C-CF79400D35A8}" destId="{3252D7E6-6F97-404F-8920-08A7833861F1}" srcOrd="2" destOrd="0" parTransId="{7B36BC25-8FA0-4C75-8959-351E72E742E0}" sibTransId="{5C252E2D-C4C7-41CF-BBF1-A4CBD404001C}"/>
    <dgm:cxn modelId="{B3B5ACDB-03B6-41BE-858F-E12694842B2F}" type="presOf" srcId="{CE657637-46DE-4FB6-A9B4-AF941E2FEFE9}" destId="{0871F522-0CBE-4913-999C-17D12464BBEF}" srcOrd="0" destOrd="0" presId="urn:microsoft.com/office/officeart/2005/8/layout/hierarchy1"/>
    <dgm:cxn modelId="{42AFF569-3301-48F9-96FB-75D94F5C4B19}" type="presParOf" srcId="{9B71F951-7E20-427A-898A-0E461ED7546F}" destId="{3DE6551F-929A-458F-A888-451320D55C6C}" srcOrd="0" destOrd="0" presId="urn:microsoft.com/office/officeart/2005/8/layout/hierarchy1"/>
    <dgm:cxn modelId="{B3CADEF7-4AE4-418D-A464-F1E7BAF5BA35}" type="presParOf" srcId="{3DE6551F-929A-458F-A888-451320D55C6C}" destId="{7E876EA3-ABB1-492D-B336-18D92ACCA8B2}" srcOrd="0" destOrd="0" presId="urn:microsoft.com/office/officeart/2005/8/layout/hierarchy1"/>
    <dgm:cxn modelId="{34F6B27C-7A17-4F8C-9ABC-2B4469723147}" type="presParOf" srcId="{7E876EA3-ABB1-492D-B336-18D92ACCA8B2}" destId="{CF54D201-3F23-4BCB-A971-9C9334F6BDBD}" srcOrd="0" destOrd="0" presId="urn:microsoft.com/office/officeart/2005/8/layout/hierarchy1"/>
    <dgm:cxn modelId="{31FEEC34-FF13-4C18-85AB-DE5969851CAF}" type="presParOf" srcId="{7E876EA3-ABB1-492D-B336-18D92ACCA8B2}" destId="{0871F522-0CBE-4913-999C-17D12464BBEF}" srcOrd="1" destOrd="0" presId="urn:microsoft.com/office/officeart/2005/8/layout/hierarchy1"/>
    <dgm:cxn modelId="{6714D4C2-883A-4F33-9493-FB5D14A85B65}" type="presParOf" srcId="{3DE6551F-929A-458F-A888-451320D55C6C}" destId="{C6282317-0767-4400-AB1D-32DC7D51FC51}" srcOrd="1" destOrd="0" presId="urn:microsoft.com/office/officeart/2005/8/layout/hierarchy1"/>
    <dgm:cxn modelId="{27EF8CD4-EB7E-4C1D-9BE4-BE4981C271F3}" type="presParOf" srcId="{9B71F951-7E20-427A-898A-0E461ED7546F}" destId="{9EC41CEF-BE56-4553-B964-FEBD620A3598}" srcOrd="1" destOrd="0" presId="urn:microsoft.com/office/officeart/2005/8/layout/hierarchy1"/>
    <dgm:cxn modelId="{45B96DA4-2E2A-4D75-8DE8-13EEB70848A2}" type="presParOf" srcId="{9EC41CEF-BE56-4553-B964-FEBD620A3598}" destId="{27368ECC-16ED-45B6-8C9F-C21527C4433E}" srcOrd="0" destOrd="0" presId="urn:microsoft.com/office/officeart/2005/8/layout/hierarchy1"/>
    <dgm:cxn modelId="{68DCBE93-D675-4AF8-A899-FB93BEE49A9A}" type="presParOf" srcId="{27368ECC-16ED-45B6-8C9F-C21527C4433E}" destId="{0679E7D9-FF26-4352-A33A-928E94973C23}" srcOrd="0" destOrd="0" presId="urn:microsoft.com/office/officeart/2005/8/layout/hierarchy1"/>
    <dgm:cxn modelId="{F31213F9-6EFE-4675-8248-90ED1663E2AF}" type="presParOf" srcId="{27368ECC-16ED-45B6-8C9F-C21527C4433E}" destId="{654F151A-91F7-446B-A994-D161321D83BF}" srcOrd="1" destOrd="0" presId="urn:microsoft.com/office/officeart/2005/8/layout/hierarchy1"/>
    <dgm:cxn modelId="{DCDE19C5-C480-49D9-95BC-9424A46CE030}" type="presParOf" srcId="{9EC41CEF-BE56-4553-B964-FEBD620A3598}" destId="{A45FE8ED-4780-4E94-842E-77DE8B71E4A1}" srcOrd="1" destOrd="0" presId="urn:microsoft.com/office/officeart/2005/8/layout/hierarchy1"/>
    <dgm:cxn modelId="{B0D421E4-86E3-4FA8-A1CD-81D94ECE8752}" type="presParOf" srcId="{9B71F951-7E20-427A-898A-0E461ED7546F}" destId="{5890E632-8E96-4F69-9AC7-5484209A8C54}" srcOrd="2" destOrd="0" presId="urn:microsoft.com/office/officeart/2005/8/layout/hierarchy1"/>
    <dgm:cxn modelId="{324747B7-4117-47CE-8B48-2CFFFC46F706}" type="presParOf" srcId="{5890E632-8E96-4F69-9AC7-5484209A8C54}" destId="{E4832273-A055-465C-9989-43F3F95EBD8F}" srcOrd="0" destOrd="0" presId="urn:microsoft.com/office/officeart/2005/8/layout/hierarchy1"/>
    <dgm:cxn modelId="{8AE37256-4F68-414A-90F9-857B903D3914}" type="presParOf" srcId="{E4832273-A055-465C-9989-43F3F95EBD8F}" destId="{0A7B7780-45B1-4737-BE91-7F1B4C61ACAA}" srcOrd="0" destOrd="0" presId="urn:microsoft.com/office/officeart/2005/8/layout/hierarchy1"/>
    <dgm:cxn modelId="{265FCA70-C7D8-40B6-86EA-F1CE452B45E1}" type="presParOf" srcId="{E4832273-A055-465C-9989-43F3F95EBD8F}" destId="{CD1CDF60-F6B6-428F-A0BE-5327F6E4B965}" srcOrd="1" destOrd="0" presId="urn:microsoft.com/office/officeart/2005/8/layout/hierarchy1"/>
    <dgm:cxn modelId="{C5576F77-63A2-484B-80BC-3C5B0A95E79C}" type="presParOf" srcId="{5890E632-8E96-4F69-9AC7-5484209A8C54}" destId="{A7AA6FC7-D7F0-4ED2-9403-456C79A523A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371A7E-E85A-411D-B65E-131BFEEF06D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7529168-52DA-47EA-A148-2DB3007737A6}">
      <dgm:prSet/>
      <dgm:spPr/>
      <dgm:t>
        <a:bodyPr/>
        <a:lstStyle/>
        <a:p>
          <a:r>
            <a:rPr lang="fi-FI" dirty="0"/>
            <a:t>Klubi ja jäsenet tukevat säätiön vuosirahastoa keskimäärin 100 $/ jäsen</a:t>
          </a:r>
          <a:endParaRPr lang="en-US" dirty="0"/>
        </a:p>
      </dgm:t>
    </dgm:pt>
    <dgm:pt modelId="{73B92BA0-CE0E-4A1F-BAA3-ADEBCAB62BA1}" type="parTrans" cxnId="{9DC23066-EA51-4627-8A6D-21F16C1A89D9}">
      <dgm:prSet/>
      <dgm:spPr/>
      <dgm:t>
        <a:bodyPr/>
        <a:lstStyle/>
        <a:p>
          <a:endParaRPr lang="en-US"/>
        </a:p>
      </dgm:t>
    </dgm:pt>
    <dgm:pt modelId="{551BDE30-2CC0-4CBF-A4B1-B3A4CD630D97}" type="sibTrans" cxnId="{9DC23066-EA51-4627-8A6D-21F16C1A89D9}">
      <dgm:prSet/>
      <dgm:spPr/>
      <dgm:t>
        <a:bodyPr/>
        <a:lstStyle/>
        <a:p>
          <a:endParaRPr lang="en-US"/>
        </a:p>
      </dgm:t>
    </dgm:pt>
    <dgm:pt modelId="{FA6655CE-5105-46EB-985E-BA756CCB5B14}">
      <dgm:prSet/>
      <dgm:spPr/>
      <dgm:t>
        <a:bodyPr/>
        <a:lstStyle/>
        <a:p>
          <a:r>
            <a:rPr lang="fi-FI"/>
            <a:t>Jokainen jäsen osallistuu vähintään 25 $.</a:t>
          </a:r>
          <a:endParaRPr lang="en-US"/>
        </a:p>
      </dgm:t>
    </dgm:pt>
    <dgm:pt modelId="{A735661E-E9F1-47D4-B9C1-D2C695C53BEA}" type="parTrans" cxnId="{0BFA6CA2-C702-4FD8-915A-EFF734269AEB}">
      <dgm:prSet/>
      <dgm:spPr/>
      <dgm:t>
        <a:bodyPr/>
        <a:lstStyle/>
        <a:p>
          <a:endParaRPr lang="en-US"/>
        </a:p>
      </dgm:t>
    </dgm:pt>
    <dgm:pt modelId="{F1B1CE1D-1D25-4D79-9A98-3874070F4813}" type="sibTrans" cxnId="{0BFA6CA2-C702-4FD8-915A-EFF734269AEB}">
      <dgm:prSet/>
      <dgm:spPr/>
      <dgm:t>
        <a:bodyPr/>
        <a:lstStyle/>
        <a:p>
          <a:endParaRPr lang="en-US"/>
        </a:p>
      </dgm:t>
    </dgm:pt>
    <dgm:pt modelId="{968F4362-7763-4FB4-A48F-E83D21DC359B}">
      <dgm:prSet/>
      <dgm:spPr/>
      <dgm:t>
        <a:bodyPr/>
        <a:lstStyle/>
        <a:p>
          <a:r>
            <a:rPr lang="fi-FI"/>
            <a:t>Tällä säätiö pyrkii takaamaan 120 MUS $ tuen.</a:t>
          </a:r>
          <a:endParaRPr lang="en-US"/>
        </a:p>
      </dgm:t>
    </dgm:pt>
    <dgm:pt modelId="{0A0A48B5-74E4-4B4C-AEE8-6B195F551A27}" type="parTrans" cxnId="{41212E4B-C231-48FF-9295-8B27B8B4DB0C}">
      <dgm:prSet/>
      <dgm:spPr/>
      <dgm:t>
        <a:bodyPr/>
        <a:lstStyle/>
        <a:p>
          <a:endParaRPr lang="en-US"/>
        </a:p>
      </dgm:t>
    </dgm:pt>
    <dgm:pt modelId="{6E2D716E-EB0E-4812-A123-681CC9296FC3}" type="sibTrans" cxnId="{41212E4B-C231-48FF-9295-8B27B8B4DB0C}">
      <dgm:prSet/>
      <dgm:spPr/>
      <dgm:t>
        <a:bodyPr/>
        <a:lstStyle/>
        <a:p>
          <a:endParaRPr lang="en-US"/>
        </a:p>
      </dgm:t>
    </dgm:pt>
    <dgm:pt modelId="{1839436C-1079-4154-8478-418FD0C6E97F}">
      <dgm:prSet/>
      <dgm:spPr/>
      <dgm:t>
        <a:bodyPr/>
        <a:lstStyle/>
        <a:p>
          <a:r>
            <a:rPr lang="fi-FI" dirty="0"/>
            <a:t>Voidaan jatkaa avustustoimintaa vähintään nykyisellä tasolla.</a:t>
          </a:r>
        </a:p>
        <a:p>
          <a:endParaRPr lang="en-US" dirty="0"/>
        </a:p>
      </dgm:t>
    </dgm:pt>
    <dgm:pt modelId="{2372460B-0272-4530-AAD9-AFD04190D3CB}" type="parTrans" cxnId="{40B3A5EF-3C68-4506-B1E7-1EA2C0F381E3}">
      <dgm:prSet/>
      <dgm:spPr/>
      <dgm:t>
        <a:bodyPr/>
        <a:lstStyle/>
        <a:p>
          <a:endParaRPr lang="en-US"/>
        </a:p>
      </dgm:t>
    </dgm:pt>
    <dgm:pt modelId="{90C1F19B-AE11-4706-AEE8-2AA26CBB54C0}" type="sibTrans" cxnId="{40B3A5EF-3C68-4506-B1E7-1EA2C0F381E3}">
      <dgm:prSet/>
      <dgm:spPr/>
      <dgm:t>
        <a:bodyPr/>
        <a:lstStyle/>
        <a:p>
          <a:endParaRPr lang="en-US"/>
        </a:p>
      </dgm:t>
    </dgm:pt>
    <dgm:pt modelId="{12D687D8-4953-4C47-8D4D-C0047969BC5C}" type="pres">
      <dgm:prSet presAssocID="{02371A7E-E85A-411D-B65E-131BFEEF06DA}" presName="linear" presStyleCnt="0">
        <dgm:presLayoutVars>
          <dgm:animLvl val="lvl"/>
          <dgm:resizeHandles val="exact"/>
        </dgm:presLayoutVars>
      </dgm:prSet>
      <dgm:spPr/>
    </dgm:pt>
    <dgm:pt modelId="{2AC8E78F-4B88-408E-8049-AC72A5715656}" type="pres">
      <dgm:prSet presAssocID="{47529168-52DA-47EA-A148-2DB3007737A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FA03A49-8CA8-43A5-8DDC-7CD0036E53D4}" type="pres">
      <dgm:prSet presAssocID="{551BDE30-2CC0-4CBF-A4B1-B3A4CD630D97}" presName="spacer" presStyleCnt="0"/>
      <dgm:spPr/>
    </dgm:pt>
    <dgm:pt modelId="{D8B62504-6D5D-454F-B039-FC20B218585B}" type="pres">
      <dgm:prSet presAssocID="{FA6655CE-5105-46EB-985E-BA756CCB5B1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C3E6F9E-1910-48B8-8327-EA0C1D204036}" type="pres">
      <dgm:prSet presAssocID="{F1B1CE1D-1D25-4D79-9A98-3874070F4813}" presName="spacer" presStyleCnt="0"/>
      <dgm:spPr/>
    </dgm:pt>
    <dgm:pt modelId="{450F14AB-1275-4D6F-81B5-4AE8FAA99642}" type="pres">
      <dgm:prSet presAssocID="{968F4362-7763-4FB4-A48F-E83D21DC359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57A7CBF-844E-4484-A055-555F1D23875A}" type="pres">
      <dgm:prSet presAssocID="{6E2D716E-EB0E-4812-A123-681CC9296FC3}" presName="spacer" presStyleCnt="0"/>
      <dgm:spPr/>
    </dgm:pt>
    <dgm:pt modelId="{563A83A2-A88D-4473-98F8-1DB19D059A24}" type="pres">
      <dgm:prSet presAssocID="{1839436C-1079-4154-8478-418FD0C6E97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2640802-3E19-4E0C-8E2B-FDD441D83510}" type="presOf" srcId="{1839436C-1079-4154-8478-418FD0C6E97F}" destId="{563A83A2-A88D-4473-98F8-1DB19D059A24}" srcOrd="0" destOrd="0" presId="urn:microsoft.com/office/officeart/2005/8/layout/vList2"/>
    <dgm:cxn modelId="{756CDA41-34A7-4F4F-932D-CE2EC825FE17}" type="presOf" srcId="{968F4362-7763-4FB4-A48F-E83D21DC359B}" destId="{450F14AB-1275-4D6F-81B5-4AE8FAA99642}" srcOrd="0" destOrd="0" presId="urn:microsoft.com/office/officeart/2005/8/layout/vList2"/>
    <dgm:cxn modelId="{9DC23066-EA51-4627-8A6D-21F16C1A89D9}" srcId="{02371A7E-E85A-411D-B65E-131BFEEF06DA}" destId="{47529168-52DA-47EA-A148-2DB3007737A6}" srcOrd="0" destOrd="0" parTransId="{73B92BA0-CE0E-4A1F-BAA3-ADEBCAB62BA1}" sibTransId="{551BDE30-2CC0-4CBF-A4B1-B3A4CD630D97}"/>
    <dgm:cxn modelId="{41212E4B-C231-48FF-9295-8B27B8B4DB0C}" srcId="{02371A7E-E85A-411D-B65E-131BFEEF06DA}" destId="{968F4362-7763-4FB4-A48F-E83D21DC359B}" srcOrd="2" destOrd="0" parTransId="{0A0A48B5-74E4-4B4C-AEE8-6B195F551A27}" sibTransId="{6E2D716E-EB0E-4812-A123-681CC9296FC3}"/>
    <dgm:cxn modelId="{8D05F94D-D6D4-4A1B-9F1A-8170E889588B}" type="presOf" srcId="{FA6655CE-5105-46EB-985E-BA756CCB5B14}" destId="{D8B62504-6D5D-454F-B039-FC20B218585B}" srcOrd="0" destOrd="0" presId="urn:microsoft.com/office/officeart/2005/8/layout/vList2"/>
    <dgm:cxn modelId="{560A6291-7DBA-4F28-B8B3-04D2E575B10C}" type="presOf" srcId="{02371A7E-E85A-411D-B65E-131BFEEF06DA}" destId="{12D687D8-4953-4C47-8D4D-C0047969BC5C}" srcOrd="0" destOrd="0" presId="urn:microsoft.com/office/officeart/2005/8/layout/vList2"/>
    <dgm:cxn modelId="{0BFA6CA2-C702-4FD8-915A-EFF734269AEB}" srcId="{02371A7E-E85A-411D-B65E-131BFEEF06DA}" destId="{FA6655CE-5105-46EB-985E-BA756CCB5B14}" srcOrd="1" destOrd="0" parTransId="{A735661E-E9F1-47D4-B9C1-D2C695C53BEA}" sibTransId="{F1B1CE1D-1D25-4D79-9A98-3874070F4813}"/>
    <dgm:cxn modelId="{A7A996C5-095E-444C-B871-5AC9DE173EEA}" type="presOf" srcId="{47529168-52DA-47EA-A148-2DB3007737A6}" destId="{2AC8E78F-4B88-408E-8049-AC72A5715656}" srcOrd="0" destOrd="0" presId="urn:microsoft.com/office/officeart/2005/8/layout/vList2"/>
    <dgm:cxn modelId="{40B3A5EF-3C68-4506-B1E7-1EA2C0F381E3}" srcId="{02371A7E-E85A-411D-B65E-131BFEEF06DA}" destId="{1839436C-1079-4154-8478-418FD0C6E97F}" srcOrd="3" destOrd="0" parTransId="{2372460B-0272-4530-AAD9-AFD04190D3CB}" sibTransId="{90C1F19B-AE11-4706-AEE8-2AA26CBB54C0}"/>
    <dgm:cxn modelId="{D598A6D6-EE67-4D03-8401-36D0CE367F61}" type="presParOf" srcId="{12D687D8-4953-4C47-8D4D-C0047969BC5C}" destId="{2AC8E78F-4B88-408E-8049-AC72A5715656}" srcOrd="0" destOrd="0" presId="urn:microsoft.com/office/officeart/2005/8/layout/vList2"/>
    <dgm:cxn modelId="{C5454543-024B-4402-96F8-6353D660C40A}" type="presParOf" srcId="{12D687D8-4953-4C47-8D4D-C0047969BC5C}" destId="{9FA03A49-8CA8-43A5-8DDC-7CD0036E53D4}" srcOrd="1" destOrd="0" presId="urn:microsoft.com/office/officeart/2005/8/layout/vList2"/>
    <dgm:cxn modelId="{C638AF9C-50F9-4966-BAF3-EAC199345CF1}" type="presParOf" srcId="{12D687D8-4953-4C47-8D4D-C0047969BC5C}" destId="{D8B62504-6D5D-454F-B039-FC20B218585B}" srcOrd="2" destOrd="0" presId="urn:microsoft.com/office/officeart/2005/8/layout/vList2"/>
    <dgm:cxn modelId="{E6A12FC0-D5A3-49C7-B7E3-066F1303D387}" type="presParOf" srcId="{12D687D8-4953-4C47-8D4D-C0047969BC5C}" destId="{7C3E6F9E-1910-48B8-8327-EA0C1D204036}" srcOrd="3" destOrd="0" presId="urn:microsoft.com/office/officeart/2005/8/layout/vList2"/>
    <dgm:cxn modelId="{836E3450-44DA-41F6-85B5-150B9BF3861B}" type="presParOf" srcId="{12D687D8-4953-4C47-8D4D-C0047969BC5C}" destId="{450F14AB-1275-4D6F-81B5-4AE8FAA99642}" srcOrd="4" destOrd="0" presId="urn:microsoft.com/office/officeart/2005/8/layout/vList2"/>
    <dgm:cxn modelId="{D6971685-C13E-43D5-8880-0AC42A0758C8}" type="presParOf" srcId="{12D687D8-4953-4C47-8D4D-C0047969BC5C}" destId="{C57A7CBF-844E-4484-A055-555F1D23875A}" srcOrd="5" destOrd="0" presId="urn:microsoft.com/office/officeart/2005/8/layout/vList2"/>
    <dgm:cxn modelId="{146EFE22-6333-4538-8817-7727ADA4EAA2}" type="presParOf" srcId="{12D687D8-4953-4C47-8D4D-C0047969BC5C}" destId="{563A83A2-A88D-4473-98F8-1DB19D059A2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BD4F09-1745-4375-A8CE-FBF2A4E45AA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C45803B-79E1-4882-9B90-DFF4EA920B4B}">
      <dgm:prSet/>
      <dgm:spPr/>
      <dgm:t>
        <a:bodyPr/>
        <a:lstStyle/>
        <a:p>
          <a:r>
            <a:rPr lang="fi-FI" b="1" dirty="0"/>
            <a:t>VIIME VUONNA:	33,64  $/JÄSEN		30 108 $</a:t>
          </a:r>
          <a:endParaRPr lang="en-US" dirty="0"/>
        </a:p>
      </dgm:t>
    </dgm:pt>
    <dgm:pt modelId="{0E8815EC-1902-44D6-BF94-98453A67A38A}" type="parTrans" cxnId="{3AF8537B-1BE8-4663-A7CD-5DF8D6BDB406}">
      <dgm:prSet/>
      <dgm:spPr/>
      <dgm:t>
        <a:bodyPr/>
        <a:lstStyle/>
        <a:p>
          <a:endParaRPr lang="en-US"/>
        </a:p>
      </dgm:t>
    </dgm:pt>
    <dgm:pt modelId="{7E41320D-29F8-43D2-BFC2-CC2770A0076F}" type="sibTrans" cxnId="{3AF8537B-1BE8-4663-A7CD-5DF8D6BDB406}">
      <dgm:prSet/>
      <dgm:spPr/>
      <dgm:t>
        <a:bodyPr/>
        <a:lstStyle/>
        <a:p>
          <a:endParaRPr lang="en-US"/>
        </a:p>
      </dgm:t>
    </dgm:pt>
    <dgm:pt modelId="{B1FB40F2-9CB1-4145-998D-AB2B4DFD978B}">
      <dgm:prSet/>
      <dgm:spPr/>
      <dgm:t>
        <a:bodyPr/>
        <a:lstStyle/>
        <a:p>
          <a:r>
            <a:rPr lang="fi-FI" b="1" dirty="0"/>
            <a:t>TAVOITE:		         	100,00 $ /JÄSEN	80 000 $                    </a:t>
          </a:r>
          <a:endParaRPr lang="en-US" dirty="0"/>
        </a:p>
      </dgm:t>
    </dgm:pt>
    <dgm:pt modelId="{148AD5EC-C9FF-48C3-95EE-ECECEBE06D8A}" type="parTrans" cxnId="{37CE2CF1-9AB4-494B-92C7-7057BECE97A9}">
      <dgm:prSet/>
      <dgm:spPr/>
      <dgm:t>
        <a:bodyPr/>
        <a:lstStyle/>
        <a:p>
          <a:endParaRPr lang="en-US"/>
        </a:p>
      </dgm:t>
    </dgm:pt>
    <dgm:pt modelId="{5F2D2C8C-4740-47E9-8A64-B407471CC914}" type="sibTrans" cxnId="{37CE2CF1-9AB4-494B-92C7-7057BECE97A9}">
      <dgm:prSet/>
      <dgm:spPr/>
      <dgm:t>
        <a:bodyPr/>
        <a:lstStyle/>
        <a:p>
          <a:endParaRPr lang="en-US"/>
        </a:p>
      </dgm:t>
    </dgm:pt>
    <dgm:pt modelId="{2967859D-98C4-45EC-B18C-3F56ABA066AF}" type="pres">
      <dgm:prSet presAssocID="{9DBD4F09-1745-4375-A8CE-FBF2A4E45AA4}" presName="linear" presStyleCnt="0">
        <dgm:presLayoutVars>
          <dgm:animLvl val="lvl"/>
          <dgm:resizeHandles val="exact"/>
        </dgm:presLayoutVars>
      </dgm:prSet>
      <dgm:spPr/>
    </dgm:pt>
    <dgm:pt modelId="{8BF1870C-95FB-4AD3-AECA-A62379711FD8}" type="pres">
      <dgm:prSet presAssocID="{EC45803B-79E1-4882-9B90-DFF4EA920B4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90FE964-9042-4AD1-9D84-427CB072AD3C}" type="pres">
      <dgm:prSet presAssocID="{7E41320D-29F8-43D2-BFC2-CC2770A0076F}" presName="spacer" presStyleCnt="0"/>
      <dgm:spPr/>
    </dgm:pt>
    <dgm:pt modelId="{E0854357-B794-4F7C-A979-6D00FCFB1A2E}" type="pres">
      <dgm:prSet presAssocID="{B1FB40F2-9CB1-4145-998D-AB2B4DFD978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E205468-8FD2-4658-874A-A1B0802E972A}" type="presOf" srcId="{EC45803B-79E1-4882-9B90-DFF4EA920B4B}" destId="{8BF1870C-95FB-4AD3-AECA-A62379711FD8}" srcOrd="0" destOrd="0" presId="urn:microsoft.com/office/officeart/2005/8/layout/vList2"/>
    <dgm:cxn modelId="{448EDE74-9ACB-45CD-9C0D-7DA4421A8427}" type="presOf" srcId="{B1FB40F2-9CB1-4145-998D-AB2B4DFD978B}" destId="{E0854357-B794-4F7C-A979-6D00FCFB1A2E}" srcOrd="0" destOrd="0" presId="urn:microsoft.com/office/officeart/2005/8/layout/vList2"/>
    <dgm:cxn modelId="{3AF8537B-1BE8-4663-A7CD-5DF8D6BDB406}" srcId="{9DBD4F09-1745-4375-A8CE-FBF2A4E45AA4}" destId="{EC45803B-79E1-4882-9B90-DFF4EA920B4B}" srcOrd="0" destOrd="0" parTransId="{0E8815EC-1902-44D6-BF94-98453A67A38A}" sibTransId="{7E41320D-29F8-43D2-BFC2-CC2770A0076F}"/>
    <dgm:cxn modelId="{E2C757AF-E750-40BF-B732-D5AE4DF25CE3}" type="presOf" srcId="{9DBD4F09-1745-4375-A8CE-FBF2A4E45AA4}" destId="{2967859D-98C4-45EC-B18C-3F56ABA066AF}" srcOrd="0" destOrd="0" presId="urn:microsoft.com/office/officeart/2005/8/layout/vList2"/>
    <dgm:cxn modelId="{37CE2CF1-9AB4-494B-92C7-7057BECE97A9}" srcId="{9DBD4F09-1745-4375-A8CE-FBF2A4E45AA4}" destId="{B1FB40F2-9CB1-4145-998D-AB2B4DFD978B}" srcOrd="1" destOrd="0" parTransId="{148AD5EC-C9FF-48C3-95EE-ECECEBE06D8A}" sibTransId="{5F2D2C8C-4740-47E9-8A64-B407471CC914}"/>
    <dgm:cxn modelId="{27808E32-503B-4656-AB4A-C7188AC7FD26}" type="presParOf" srcId="{2967859D-98C4-45EC-B18C-3F56ABA066AF}" destId="{8BF1870C-95FB-4AD3-AECA-A62379711FD8}" srcOrd="0" destOrd="0" presId="urn:microsoft.com/office/officeart/2005/8/layout/vList2"/>
    <dgm:cxn modelId="{63AF2B61-2EB2-4485-8B3B-810BC3AB4842}" type="presParOf" srcId="{2967859D-98C4-45EC-B18C-3F56ABA066AF}" destId="{890FE964-9042-4AD1-9D84-427CB072AD3C}" srcOrd="1" destOrd="0" presId="urn:microsoft.com/office/officeart/2005/8/layout/vList2"/>
    <dgm:cxn modelId="{6ECB51AC-4895-4F14-B649-23E5525FE0C3}" type="presParOf" srcId="{2967859D-98C4-45EC-B18C-3F56ABA066AF}" destId="{E0854357-B794-4F7C-A979-6D00FCFB1A2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E33B5AF-B47D-4C76-B1AC-F9B42CD35D5F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156D620-2D4B-4B9D-9AC1-9A2674106809}">
      <dgm:prSet/>
      <dgm:spPr/>
      <dgm:t>
        <a:bodyPr/>
        <a:lstStyle/>
        <a:p>
          <a:r>
            <a:rPr lang="fi-FI"/>
            <a:t>OLETTEKO AKTIVOINEET TILIN?</a:t>
          </a:r>
          <a:endParaRPr lang="en-US"/>
        </a:p>
      </dgm:t>
    </dgm:pt>
    <dgm:pt modelId="{DC746864-5584-4586-A8A3-807603487CE9}" type="parTrans" cxnId="{102C1289-96A9-4E5F-A189-795A6877587E}">
      <dgm:prSet/>
      <dgm:spPr/>
      <dgm:t>
        <a:bodyPr/>
        <a:lstStyle/>
        <a:p>
          <a:endParaRPr lang="en-US"/>
        </a:p>
      </dgm:t>
    </dgm:pt>
    <dgm:pt modelId="{B4F15387-D837-4013-ADE6-47022B81DE7E}" type="sibTrans" cxnId="{102C1289-96A9-4E5F-A189-795A6877587E}">
      <dgm:prSet/>
      <dgm:spPr/>
      <dgm:t>
        <a:bodyPr/>
        <a:lstStyle/>
        <a:p>
          <a:endParaRPr lang="en-US"/>
        </a:p>
      </dgm:t>
    </dgm:pt>
    <dgm:pt modelId="{9CB13B54-9495-492A-9AB2-862895E5D28B}">
      <dgm:prSet/>
      <dgm:spPr/>
      <dgm:t>
        <a:bodyPr/>
        <a:lstStyle/>
        <a:p>
          <a:r>
            <a:rPr lang="fi-FI"/>
            <a:t>MITEN PÄÄSETTE TARKISTAMAAN KLUBINNE LAHJOITUS TILANTEEN KOLMEN VUODEN AJALTA?</a:t>
          </a:r>
          <a:endParaRPr lang="en-US"/>
        </a:p>
      </dgm:t>
    </dgm:pt>
    <dgm:pt modelId="{429EAEC2-B2EE-4703-BA3B-92B2E72A565F}" type="parTrans" cxnId="{59EA2877-32D8-42DF-A8CD-2A647986ED88}">
      <dgm:prSet/>
      <dgm:spPr/>
      <dgm:t>
        <a:bodyPr/>
        <a:lstStyle/>
        <a:p>
          <a:endParaRPr lang="en-US"/>
        </a:p>
      </dgm:t>
    </dgm:pt>
    <dgm:pt modelId="{E077AE01-0366-45C2-AEF7-49647605F887}" type="sibTrans" cxnId="{59EA2877-32D8-42DF-A8CD-2A647986ED88}">
      <dgm:prSet/>
      <dgm:spPr/>
      <dgm:t>
        <a:bodyPr/>
        <a:lstStyle/>
        <a:p>
          <a:endParaRPr lang="en-US"/>
        </a:p>
      </dgm:t>
    </dgm:pt>
    <dgm:pt modelId="{48D2B827-AF59-4E4A-8FD2-9014100F04E2}" type="pres">
      <dgm:prSet presAssocID="{2E33B5AF-B47D-4C76-B1AC-F9B42CD35D5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CEC69B-B8D3-4687-8325-5BB324A9C570}" type="pres">
      <dgm:prSet presAssocID="{A156D620-2D4B-4B9D-9AC1-9A2674106809}" presName="hierRoot1" presStyleCnt="0"/>
      <dgm:spPr/>
    </dgm:pt>
    <dgm:pt modelId="{328502F7-69AC-4BB2-B3C4-112261E104C8}" type="pres">
      <dgm:prSet presAssocID="{A156D620-2D4B-4B9D-9AC1-9A2674106809}" presName="composite" presStyleCnt="0"/>
      <dgm:spPr/>
    </dgm:pt>
    <dgm:pt modelId="{A948791C-BDCD-4E6C-B8AA-93C1E831553F}" type="pres">
      <dgm:prSet presAssocID="{A156D620-2D4B-4B9D-9AC1-9A2674106809}" presName="background" presStyleLbl="node0" presStyleIdx="0" presStyleCnt="2"/>
      <dgm:spPr/>
    </dgm:pt>
    <dgm:pt modelId="{3052F37A-528A-435D-8F44-3377EA45F2B8}" type="pres">
      <dgm:prSet presAssocID="{A156D620-2D4B-4B9D-9AC1-9A2674106809}" presName="text" presStyleLbl="fgAcc0" presStyleIdx="0" presStyleCnt="2">
        <dgm:presLayoutVars>
          <dgm:chPref val="3"/>
        </dgm:presLayoutVars>
      </dgm:prSet>
      <dgm:spPr/>
    </dgm:pt>
    <dgm:pt modelId="{7569BDE2-CA37-4981-8144-18BC54417109}" type="pres">
      <dgm:prSet presAssocID="{A156D620-2D4B-4B9D-9AC1-9A2674106809}" presName="hierChild2" presStyleCnt="0"/>
      <dgm:spPr/>
    </dgm:pt>
    <dgm:pt modelId="{5AE7010C-9EAC-4DEA-9307-D59C098FAD08}" type="pres">
      <dgm:prSet presAssocID="{9CB13B54-9495-492A-9AB2-862895E5D28B}" presName="hierRoot1" presStyleCnt="0"/>
      <dgm:spPr/>
    </dgm:pt>
    <dgm:pt modelId="{069B38A8-4733-4626-95A0-9CFBDB1203D8}" type="pres">
      <dgm:prSet presAssocID="{9CB13B54-9495-492A-9AB2-862895E5D28B}" presName="composite" presStyleCnt="0"/>
      <dgm:spPr/>
    </dgm:pt>
    <dgm:pt modelId="{22D9BD4D-B7EA-4376-BCBF-A199A1C2D6C6}" type="pres">
      <dgm:prSet presAssocID="{9CB13B54-9495-492A-9AB2-862895E5D28B}" presName="background" presStyleLbl="node0" presStyleIdx="1" presStyleCnt="2"/>
      <dgm:spPr/>
    </dgm:pt>
    <dgm:pt modelId="{FB393442-0DBC-4AD9-9169-36D32C3DEBA3}" type="pres">
      <dgm:prSet presAssocID="{9CB13B54-9495-492A-9AB2-862895E5D28B}" presName="text" presStyleLbl="fgAcc0" presStyleIdx="1" presStyleCnt="2">
        <dgm:presLayoutVars>
          <dgm:chPref val="3"/>
        </dgm:presLayoutVars>
      </dgm:prSet>
      <dgm:spPr/>
    </dgm:pt>
    <dgm:pt modelId="{832E42B3-0B0C-498F-84B3-84508CF80674}" type="pres">
      <dgm:prSet presAssocID="{9CB13B54-9495-492A-9AB2-862895E5D28B}" presName="hierChild2" presStyleCnt="0"/>
      <dgm:spPr/>
    </dgm:pt>
  </dgm:ptLst>
  <dgm:cxnLst>
    <dgm:cxn modelId="{8B3D3E56-AC66-4698-822E-0B4C93B86353}" type="presOf" srcId="{2E33B5AF-B47D-4C76-B1AC-F9B42CD35D5F}" destId="{48D2B827-AF59-4E4A-8FD2-9014100F04E2}" srcOrd="0" destOrd="0" presId="urn:microsoft.com/office/officeart/2005/8/layout/hierarchy1"/>
    <dgm:cxn modelId="{59EA2877-32D8-42DF-A8CD-2A647986ED88}" srcId="{2E33B5AF-B47D-4C76-B1AC-F9B42CD35D5F}" destId="{9CB13B54-9495-492A-9AB2-862895E5D28B}" srcOrd="1" destOrd="0" parTransId="{429EAEC2-B2EE-4703-BA3B-92B2E72A565F}" sibTransId="{E077AE01-0366-45C2-AEF7-49647605F887}"/>
    <dgm:cxn modelId="{102C1289-96A9-4E5F-A189-795A6877587E}" srcId="{2E33B5AF-B47D-4C76-B1AC-F9B42CD35D5F}" destId="{A156D620-2D4B-4B9D-9AC1-9A2674106809}" srcOrd="0" destOrd="0" parTransId="{DC746864-5584-4586-A8A3-807603487CE9}" sibTransId="{B4F15387-D837-4013-ADE6-47022B81DE7E}"/>
    <dgm:cxn modelId="{057939A1-9862-49BB-8F54-D4D33B705265}" type="presOf" srcId="{9CB13B54-9495-492A-9AB2-862895E5D28B}" destId="{FB393442-0DBC-4AD9-9169-36D32C3DEBA3}" srcOrd="0" destOrd="0" presId="urn:microsoft.com/office/officeart/2005/8/layout/hierarchy1"/>
    <dgm:cxn modelId="{4AAC06A7-74C3-4B59-936B-C8A7A08B6B98}" type="presOf" srcId="{A156D620-2D4B-4B9D-9AC1-9A2674106809}" destId="{3052F37A-528A-435D-8F44-3377EA45F2B8}" srcOrd="0" destOrd="0" presId="urn:microsoft.com/office/officeart/2005/8/layout/hierarchy1"/>
    <dgm:cxn modelId="{EB0B7FB2-5B25-4CA3-ABAA-567B87278D0A}" type="presParOf" srcId="{48D2B827-AF59-4E4A-8FD2-9014100F04E2}" destId="{10CEC69B-B8D3-4687-8325-5BB324A9C570}" srcOrd="0" destOrd="0" presId="urn:microsoft.com/office/officeart/2005/8/layout/hierarchy1"/>
    <dgm:cxn modelId="{223279D6-EAEA-40D6-BA92-C6C4E664EDFF}" type="presParOf" srcId="{10CEC69B-B8D3-4687-8325-5BB324A9C570}" destId="{328502F7-69AC-4BB2-B3C4-112261E104C8}" srcOrd="0" destOrd="0" presId="urn:microsoft.com/office/officeart/2005/8/layout/hierarchy1"/>
    <dgm:cxn modelId="{62FCA619-E97A-40F4-B784-B7C945E15EDC}" type="presParOf" srcId="{328502F7-69AC-4BB2-B3C4-112261E104C8}" destId="{A948791C-BDCD-4E6C-B8AA-93C1E831553F}" srcOrd="0" destOrd="0" presId="urn:microsoft.com/office/officeart/2005/8/layout/hierarchy1"/>
    <dgm:cxn modelId="{ADF8CD9D-174A-4533-89A8-BBA6386FA10D}" type="presParOf" srcId="{328502F7-69AC-4BB2-B3C4-112261E104C8}" destId="{3052F37A-528A-435D-8F44-3377EA45F2B8}" srcOrd="1" destOrd="0" presId="urn:microsoft.com/office/officeart/2005/8/layout/hierarchy1"/>
    <dgm:cxn modelId="{DE7FD3B5-DB4A-4768-B905-579C233D2B36}" type="presParOf" srcId="{10CEC69B-B8D3-4687-8325-5BB324A9C570}" destId="{7569BDE2-CA37-4981-8144-18BC54417109}" srcOrd="1" destOrd="0" presId="urn:microsoft.com/office/officeart/2005/8/layout/hierarchy1"/>
    <dgm:cxn modelId="{92477999-F6FA-4CFF-94C1-46730C1609C7}" type="presParOf" srcId="{48D2B827-AF59-4E4A-8FD2-9014100F04E2}" destId="{5AE7010C-9EAC-4DEA-9307-D59C098FAD08}" srcOrd="1" destOrd="0" presId="urn:microsoft.com/office/officeart/2005/8/layout/hierarchy1"/>
    <dgm:cxn modelId="{2B2D41AD-D41C-40A7-BBBB-94827F1A3ABF}" type="presParOf" srcId="{5AE7010C-9EAC-4DEA-9307-D59C098FAD08}" destId="{069B38A8-4733-4626-95A0-9CFBDB1203D8}" srcOrd="0" destOrd="0" presId="urn:microsoft.com/office/officeart/2005/8/layout/hierarchy1"/>
    <dgm:cxn modelId="{AC0080C5-494C-47A2-AFEB-7E4627307853}" type="presParOf" srcId="{069B38A8-4733-4626-95A0-9CFBDB1203D8}" destId="{22D9BD4D-B7EA-4376-BCBF-A199A1C2D6C6}" srcOrd="0" destOrd="0" presId="urn:microsoft.com/office/officeart/2005/8/layout/hierarchy1"/>
    <dgm:cxn modelId="{BE7703D0-071A-41F4-8698-4F19A81FE132}" type="presParOf" srcId="{069B38A8-4733-4626-95A0-9CFBDB1203D8}" destId="{FB393442-0DBC-4AD9-9169-36D32C3DEBA3}" srcOrd="1" destOrd="0" presId="urn:microsoft.com/office/officeart/2005/8/layout/hierarchy1"/>
    <dgm:cxn modelId="{C25F84DD-9236-46B1-BFE9-35B1F1CDB4DB}" type="presParOf" srcId="{5AE7010C-9EAC-4DEA-9307-D59C098FAD08}" destId="{832E42B3-0B0C-498F-84B3-84508CF806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27A7B9A-5EA9-4B64-8854-08BD2B36BE4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AEF5A2-055B-4605-9EB3-F61861AE04B3}">
      <dgm:prSet/>
      <dgm:spPr/>
      <dgm:t>
        <a:bodyPr/>
        <a:lstStyle/>
        <a:p>
          <a:r>
            <a:rPr lang="fi-FI"/>
            <a:t>”Jalka Jalattomalle III” lähtenyt hienosti käyntiin.</a:t>
          </a:r>
          <a:endParaRPr lang="en-US"/>
        </a:p>
      </dgm:t>
    </dgm:pt>
    <dgm:pt modelId="{1C50BE1C-4E11-46D3-BF90-E02DE741D69D}" type="parTrans" cxnId="{E1A35D6C-9A4D-4C87-AA75-FD1A4D9F3C54}">
      <dgm:prSet/>
      <dgm:spPr/>
      <dgm:t>
        <a:bodyPr/>
        <a:lstStyle/>
        <a:p>
          <a:endParaRPr lang="en-US"/>
        </a:p>
      </dgm:t>
    </dgm:pt>
    <dgm:pt modelId="{0168A308-BF7E-4120-9DB2-D7B1519AB854}" type="sibTrans" cxnId="{E1A35D6C-9A4D-4C87-AA75-FD1A4D9F3C54}">
      <dgm:prSet/>
      <dgm:spPr/>
      <dgm:t>
        <a:bodyPr/>
        <a:lstStyle/>
        <a:p>
          <a:endParaRPr lang="en-US"/>
        </a:p>
      </dgm:t>
    </dgm:pt>
    <dgm:pt modelId="{1AED0ADA-BDAA-46B8-8758-BFD1FC1B7988}">
      <dgm:prSet/>
      <dgm:spPr/>
      <dgm:t>
        <a:bodyPr/>
        <a:lstStyle/>
        <a:p>
          <a:r>
            <a:rPr lang="fi-FI"/>
            <a:t>Esimerkkinä viime viikonvaihde: 32 potilasta autettiin.</a:t>
          </a:r>
          <a:endParaRPr lang="en-US"/>
        </a:p>
      </dgm:t>
    </dgm:pt>
    <dgm:pt modelId="{BEC277F3-EFF0-498F-9B91-F46FD4F3BF7F}" type="parTrans" cxnId="{735A0712-581A-4136-AB87-BB11038BDCB0}">
      <dgm:prSet/>
      <dgm:spPr/>
      <dgm:t>
        <a:bodyPr/>
        <a:lstStyle/>
        <a:p>
          <a:endParaRPr lang="en-US"/>
        </a:p>
      </dgm:t>
    </dgm:pt>
    <dgm:pt modelId="{2DAA82A2-2025-4EA3-B9DE-3503A641B45A}" type="sibTrans" cxnId="{735A0712-581A-4136-AB87-BB11038BDCB0}">
      <dgm:prSet/>
      <dgm:spPr/>
      <dgm:t>
        <a:bodyPr/>
        <a:lstStyle/>
        <a:p>
          <a:endParaRPr lang="en-US"/>
        </a:p>
      </dgm:t>
    </dgm:pt>
    <dgm:pt modelId="{830D0094-B84B-4612-B1D8-83B6C87CC01C}">
      <dgm:prSet/>
      <dgm:spPr/>
      <dgm:t>
        <a:bodyPr/>
        <a:lstStyle/>
        <a:p>
          <a:r>
            <a:rPr lang="fi-FI" dirty="0"/>
            <a:t>Ensi vuoden Piiri apuraha hakemukset ja tämän vuoden raportit 15.5 mennessä Pirkko Vaskolle ja kopiot Lauri Muonalle. Ohjeet piirin kotisivuilla</a:t>
          </a:r>
          <a:r>
            <a:rPr lang="fi-FI"/>
            <a:t>: </a:t>
          </a:r>
        </a:p>
        <a:p>
          <a:r>
            <a:rPr lang="fi-FI"/>
            <a:t>Ajankohtaista</a:t>
          </a:r>
        </a:p>
        <a:p>
          <a:endParaRPr lang="en-US" dirty="0"/>
        </a:p>
      </dgm:t>
    </dgm:pt>
    <dgm:pt modelId="{CC8C3DF7-26E6-4330-A4E6-A4882E979B62}" type="parTrans" cxnId="{284AB7E9-160B-4F54-B16D-53454A60E09C}">
      <dgm:prSet/>
      <dgm:spPr/>
      <dgm:t>
        <a:bodyPr/>
        <a:lstStyle/>
        <a:p>
          <a:endParaRPr lang="en-US"/>
        </a:p>
      </dgm:t>
    </dgm:pt>
    <dgm:pt modelId="{0BDD0A2D-6425-4852-B253-D644946C0640}" type="sibTrans" cxnId="{284AB7E9-160B-4F54-B16D-53454A60E09C}">
      <dgm:prSet/>
      <dgm:spPr/>
      <dgm:t>
        <a:bodyPr/>
        <a:lstStyle/>
        <a:p>
          <a:endParaRPr lang="en-US"/>
        </a:p>
      </dgm:t>
    </dgm:pt>
    <dgm:pt modelId="{9A6E9CE9-3EED-405B-9256-4FBD7C392380}" type="pres">
      <dgm:prSet presAssocID="{327A7B9A-5EA9-4B64-8854-08BD2B36BE43}" presName="linear" presStyleCnt="0">
        <dgm:presLayoutVars>
          <dgm:animLvl val="lvl"/>
          <dgm:resizeHandles val="exact"/>
        </dgm:presLayoutVars>
      </dgm:prSet>
      <dgm:spPr/>
    </dgm:pt>
    <dgm:pt modelId="{D11B26D6-FE8E-472A-9C4B-F2DAF3CA893D}" type="pres">
      <dgm:prSet presAssocID="{09AEF5A2-055B-4605-9EB3-F61861AE04B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C69862E-9EA6-40AE-B412-DC4D46298D2C}" type="pres">
      <dgm:prSet presAssocID="{0168A308-BF7E-4120-9DB2-D7B1519AB854}" presName="spacer" presStyleCnt="0"/>
      <dgm:spPr/>
    </dgm:pt>
    <dgm:pt modelId="{626B0586-2F47-4C7D-9623-3E65FDF79492}" type="pres">
      <dgm:prSet presAssocID="{1AED0ADA-BDAA-46B8-8758-BFD1FC1B798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7D299A5-2856-4885-997A-F30934113670}" type="pres">
      <dgm:prSet presAssocID="{2DAA82A2-2025-4EA3-B9DE-3503A641B45A}" presName="spacer" presStyleCnt="0"/>
      <dgm:spPr/>
    </dgm:pt>
    <dgm:pt modelId="{36B07096-51C1-4037-9CA2-F2CEB1E279F5}" type="pres">
      <dgm:prSet presAssocID="{830D0094-B84B-4612-B1D8-83B6C87CC01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35A0712-581A-4136-AB87-BB11038BDCB0}" srcId="{327A7B9A-5EA9-4B64-8854-08BD2B36BE43}" destId="{1AED0ADA-BDAA-46B8-8758-BFD1FC1B7988}" srcOrd="1" destOrd="0" parTransId="{BEC277F3-EFF0-498F-9B91-F46FD4F3BF7F}" sibTransId="{2DAA82A2-2025-4EA3-B9DE-3503A641B45A}"/>
    <dgm:cxn modelId="{E1A35D6C-9A4D-4C87-AA75-FD1A4D9F3C54}" srcId="{327A7B9A-5EA9-4B64-8854-08BD2B36BE43}" destId="{09AEF5A2-055B-4605-9EB3-F61861AE04B3}" srcOrd="0" destOrd="0" parTransId="{1C50BE1C-4E11-46D3-BF90-E02DE741D69D}" sibTransId="{0168A308-BF7E-4120-9DB2-D7B1519AB854}"/>
    <dgm:cxn modelId="{6B321394-301A-4DD2-82D9-22ACA59B54DB}" type="presOf" srcId="{830D0094-B84B-4612-B1D8-83B6C87CC01C}" destId="{36B07096-51C1-4037-9CA2-F2CEB1E279F5}" srcOrd="0" destOrd="0" presId="urn:microsoft.com/office/officeart/2005/8/layout/vList2"/>
    <dgm:cxn modelId="{3D7E53D0-7E76-4988-B239-DF45CC373613}" type="presOf" srcId="{1AED0ADA-BDAA-46B8-8758-BFD1FC1B7988}" destId="{626B0586-2F47-4C7D-9623-3E65FDF79492}" srcOrd="0" destOrd="0" presId="urn:microsoft.com/office/officeart/2005/8/layout/vList2"/>
    <dgm:cxn modelId="{06A746E4-7336-4D32-A0EB-0B552269E0AF}" type="presOf" srcId="{327A7B9A-5EA9-4B64-8854-08BD2B36BE43}" destId="{9A6E9CE9-3EED-405B-9256-4FBD7C392380}" srcOrd="0" destOrd="0" presId="urn:microsoft.com/office/officeart/2005/8/layout/vList2"/>
    <dgm:cxn modelId="{284AB7E9-160B-4F54-B16D-53454A60E09C}" srcId="{327A7B9A-5EA9-4B64-8854-08BD2B36BE43}" destId="{830D0094-B84B-4612-B1D8-83B6C87CC01C}" srcOrd="2" destOrd="0" parTransId="{CC8C3DF7-26E6-4330-A4E6-A4882E979B62}" sibTransId="{0BDD0A2D-6425-4852-B253-D644946C0640}"/>
    <dgm:cxn modelId="{06D469F2-E0C0-4B6A-9DD2-054AC0103F21}" type="presOf" srcId="{09AEF5A2-055B-4605-9EB3-F61861AE04B3}" destId="{D11B26D6-FE8E-472A-9C4B-F2DAF3CA893D}" srcOrd="0" destOrd="0" presId="urn:microsoft.com/office/officeart/2005/8/layout/vList2"/>
    <dgm:cxn modelId="{6E4DA6FC-C57C-45DE-87B2-79A6603D9249}" type="presParOf" srcId="{9A6E9CE9-3EED-405B-9256-4FBD7C392380}" destId="{D11B26D6-FE8E-472A-9C4B-F2DAF3CA893D}" srcOrd="0" destOrd="0" presId="urn:microsoft.com/office/officeart/2005/8/layout/vList2"/>
    <dgm:cxn modelId="{11A487C4-12DE-41A4-B239-69C23860AC77}" type="presParOf" srcId="{9A6E9CE9-3EED-405B-9256-4FBD7C392380}" destId="{2C69862E-9EA6-40AE-B412-DC4D46298D2C}" srcOrd="1" destOrd="0" presId="urn:microsoft.com/office/officeart/2005/8/layout/vList2"/>
    <dgm:cxn modelId="{CCA44BAE-DBBD-444D-A1C0-9815E67D5012}" type="presParOf" srcId="{9A6E9CE9-3EED-405B-9256-4FBD7C392380}" destId="{626B0586-2F47-4C7D-9623-3E65FDF79492}" srcOrd="2" destOrd="0" presId="urn:microsoft.com/office/officeart/2005/8/layout/vList2"/>
    <dgm:cxn modelId="{98AEC659-4CF8-4A10-92F0-15DAE93937DF}" type="presParOf" srcId="{9A6E9CE9-3EED-405B-9256-4FBD7C392380}" destId="{C7D299A5-2856-4885-997A-F30934113670}" srcOrd="3" destOrd="0" presId="urn:microsoft.com/office/officeart/2005/8/layout/vList2"/>
    <dgm:cxn modelId="{93FD6513-1FDC-4468-BED5-C2E71FFE851E}" type="presParOf" srcId="{9A6E9CE9-3EED-405B-9256-4FBD7C392380}" destId="{36B07096-51C1-4037-9CA2-F2CEB1E279F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C1420B0-B34B-4FB9-9457-5DBEBC09FAE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E34F956-DB92-4A24-B74E-B5892904B328}">
      <dgm:prSet/>
      <dgm:spPr/>
      <dgm:t>
        <a:bodyPr/>
        <a:lstStyle/>
        <a:p>
          <a:r>
            <a:rPr lang="fi-FI"/>
            <a:t>PUNAISEN RISTIN KATASTROFI KERÄYKSET</a:t>
          </a:r>
          <a:endParaRPr lang="en-US"/>
        </a:p>
      </dgm:t>
    </dgm:pt>
    <dgm:pt modelId="{536BF789-4A4E-4A0E-B045-8A2276892E75}" type="parTrans" cxnId="{6833CC86-1F62-4A66-B8D5-FE4D55986815}">
      <dgm:prSet/>
      <dgm:spPr/>
      <dgm:t>
        <a:bodyPr/>
        <a:lstStyle/>
        <a:p>
          <a:endParaRPr lang="en-US"/>
        </a:p>
      </dgm:t>
    </dgm:pt>
    <dgm:pt modelId="{5C7B92F2-BA5F-428B-BED2-71690DF1EAA0}" type="sibTrans" cxnId="{6833CC86-1F62-4A66-B8D5-FE4D55986815}">
      <dgm:prSet/>
      <dgm:spPr/>
      <dgm:t>
        <a:bodyPr/>
        <a:lstStyle/>
        <a:p>
          <a:endParaRPr lang="en-US"/>
        </a:p>
      </dgm:t>
    </dgm:pt>
    <dgm:pt modelId="{5FBFE5C6-CE89-42A4-A1AC-11CEA3E0F4F1}">
      <dgm:prSet/>
      <dgm:spPr/>
      <dgm:t>
        <a:bodyPr/>
        <a:lstStyle/>
        <a:p>
          <a:r>
            <a:rPr lang="fi-FI"/>
            <a:t>HALLINTO MAX.20 % + PANKKI KULUT</a:t>
          </a:r>
          <a:endParaRPr lang="en-US"/>
        </a:p>
      </dgm:t>
    </dgm:pt>
    <dgm:pt modelId="{2148BFC1-6F27-40E7-B3DA-B6F49251ABA7}" type="parTrans" cxnId="{184266B4-A982-4F38-A07B-4CFD567CEAEB}">
      <dgm:prSet/>
      <dgm:spPr/>
      <dgm:t>
        <a:bodyPr/>
        <a:lstStyle/>
        <a:p>
          <a:endParaRPr lang="en-US"/>
        </a:p>
      </dgm:t>
    </dgm:pt>
    <dgm:pt modelId="{C69CE8E5-30DE-4002-9016-4096E6CBCA6F}" type="sibTrans" cxnId="{184266B4-A982-4F38-A07B-4CFD567CEAEB}">
      <dgm:prSet/>
      <dgm:spPr/>
      <dgm:t>
        <a:bodyPr/>
        <a:lstStyle/>
        <a:p>
          <a:endParaRPr lang="en-US"/>
        </a:p>
      </dgm:t>
    </dgm:pt>
    <dgm:pt modelId="{1A1E056C-62BD-488F-BFC4-5F47FF042DA4}">
      <dgm:prSet/>
      <dgm:spPr/>
      <dgm:t>
        <a:bodyPr/>
        <a:lstStyle/>
        <a:p>
          <a:r>
            <a:rPr lang="fi-FI"/>
            <a:t>NENÄPÄIVÄ </a:t>
          </a:r>
          <a:endParaRPr lang="en-US"/>
        </a:p>
      </dgm:t>
    </dgm:pt>
    <dgm:pt modelId="{0D99732B-D1A6-4E19-A78E-4632B198E6B1}" type="parTrans" cxnId="{A4B63515-85BC-41A3-9606-5C891F7415DF}">
      <dgm:prSet/>
      <dgm:spPr/>
      <dgm:t>
        <a:bodyPr/>
        <a:lstStyle/>
        <a:p>
          <a:endParaRPr lang="en-US"/>
        </a:p>
      </dgm:t>
    </dgm:pt>
    <dgm:pt modelId="{1DB4CDDE-BF7E-4AFE-86B4-732B781E7D74}" type="sibTrans" cxnId="{A4B63515-85BC-41A3-9606-5C891F7415DF}">
      <dgm:prSet/>
      <dgm:spPr/>
      <dgm:t>
        <a:bodyPr/>
        <a:lstStyle/>
        <a:p>
          <a:endParaRPr lang="en-US"/>
        </a:p>
      </dgm:t>
    </dgm:pt>
    <dgm:pt modelId="{FAE173B5-498A-4BEB-825F-B61CB6076DAC}">
      <dgm:prSet/>
      <dgm:spPr/>
      <dgm:t>
        <a:bodyPr/>
        <a:lstStyle/>
        <a:p>
          <a:r>
            <a:rPr lang="fi-FI"/>
            <a:t>HALLINTO 40 % + PANKKIKULUT</a:t>
          </a:r>
          <a:endParaRPr lang="en-US"/>
        </a:p>
      </dgm:t>
    </dgm:pt>
    <dgm:pt modelId="{BF7ED516-7736-4838-ADE5-153D102FA394}" type="parTrans" cxnId="{FB758ADE-D8F7-423B-8952-044D2DEE0904}">
      <dgm:prSet/>
      <dgm:spPr/>
      <dgm:t>
        <a:bodyPr/>
        <a:lstStyle/>
        <a:p>
          <a:endParaRPr lang="en-US"/>
        </a:p>
      </dgm:t>
    </dgm:pt>
    <dgm:pt modelId="{27B29306-6C30-4197-9254-89A423B76AEB}" type="sibTrans" cxnId="{FB758ADE-D8F7-423B-8952-044D2DEE0904}">
      <dgm:prSet/>
      <dgm:spPr/>
      <dgm:t>
        <a:bodyPr/>
        <a:lstStyle/>
        <a:p>
          <a:endParaRPr lang="en-US"/>
        </a:p>
      </dgm:t>
    </dgm:pt>
    <dgm:pt modelId="{5BE9E78F-1FF8-4B42-B010-CC6DE020B1F2}">
      <dgm:prSet/>
      <dgm:spPr/>
      <dgm:t>
        <a:bodyPr/>
        <a:lstStyle/>
        <a:p>
          <a:r>
            <a:rPr lang="fi-FI"/>
            <a:t>ROTARYSÄÄTIÖ</a:t>
          </a:r>
          <a:endParaRPr lang="en-US"/>
        </a:p>
      </dgm:t>
    </dgm:pt>
    <dgm:pt modelId="{D8DA6A2F-4623-4B5C-B71D-7FC880EE35F2}" type="parTrans" cxnId="{93BE743D-5720-4D5A-B78A-73E338E650A5}">
      <dgm:prSet/>
      <dgm:spPr/>
      <dgm:t>
        <a:bodyPr/>
        <a:lstStyle/>
        <a:p>
          <a:endParaRPr lang="en-US"/>
        </a:p>
      </dgm:t>
    </dgm:pt>
    <dgm:pt modelId="{A83BF89B-0463-46D8-9423-455E7F1288A5}" type="sibTrans" cxnId="{93BE743D-5720-4D5A-B78A-73E338E650A5}">
      <dgm:prSet/>
      <dgm:spPr/>
      <dgm:t>
        <a:bodyPr/>
        <a:lstStyle/>
        <a:p>
          <a:endParaRPr lang="en-US"/>
        </a:p>
      </dgm:t>
    </dgm:pt>
    <dgm:pt modelId="{500C25EB-B4D7-4746-8A49-4F2755074924}">
      <dgm:prSet/>
      <dgm:spPr/>
      <dgm:t>
        <a:bodyPr/>
        <a:lstStyle/>
        <a:p>
          <a:r>
            <a:rPr lang="fi-FI"/>
            <a:t>HALLINTO 5 % + PANKKI- JA SIJOITUSKULUT 7 %</a:t>
          </a:r>
          <a:endParaRPr lang="en-US"/>
        </a:p>
      </dgm:t>
    </dgm:pt>
    <dgm:pt modelId="{7DDD608D-8146-4363-BA5C-6AF4F4B081AE}" type="parTrans" cxnId="{68BD90E7-BACC-4C04-9E0D-DD426C13FE53}">
      <dgm:prSet/>
      <dgm:spPr/>
      <dgm:t>
        <a:bodyPr/>
        <a:lstStyle/>
        <a:p>
          <a:endParaRPr lang="en-US"/>
        </a:p>
      </dgm:t>
    </dgm:pt>
    <dgm:pt modelId="{AEEA0C3B-EC8F-4353-B380-B09307E0F6AB}" type="sibTrans" cxnId="{68BD90E7-BACC-4C04-9E0D-DD426C13FE53}">
      <dgm:prSet/>
      <dgm:spPr/>
      <dgm:t>
        <a:bodyPr/>
        <a:lstStyle/>
        <a:p>
          <a:endParaRPr lang="en-US"/>
        </a:p>
      </dgm:t>
    </dgm:pt>
    <dgm:pt modelId="{CBDB7C6C-A92A-4FFE-9465-5395FCCEF27D}" type="pres">
      <dgm:prSet presAssocID="{3C1420B0-B34B-4FB9-9457-5DBEBC09FAE9}" presName="linear" presStyleCnt="0">
        <dgm:presLayoutVars>
          <dgm:animLvl val="lvl"/>
          <dgm:resizeHandles val="exact"/>
        </dgm:presLayoutVars>
      </dgm:prSet>
      <dgm:spPr/>
    </dgm:pt>
    <dgm:pt modelId="{739873B9-016C-4A24-8767-B3BAC2D9D920}" type="pres">
      <dgm:prSet presAssocID="{4E34F956-DB92-4A24-B74E-B5892904B32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E9ACF1A-E5EF-4FF1-B69F-7E32316CC596}" type="pres">
      <dgm:prSet presAssocID="{5C7B92F2-BA5F-428B-BED2-71690DF1EAA0}" presName="spacer" presStyleCnt="0"/>
      <dgm:spPr/>
    </dgm:pt>
    <dgm:pt modelId="{59CBD104-EE36-4219-B193-9BD974667CDD}" type="pres">
      <dgm:prSet presAssocID="{5FBFE5C6-CE89-42A4-A1AC-11CEA3E0F4F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7167C71-63E9-4C5D-A6CE-A3E9FEE8CD92}" type="pres">
      <dgm:prSet presAssocID="{C69CE8E5-30DE-4002-9016-4096E6CBCA6F}" presName="spacer" presStyleCnt="0"/>
      <dgm:spPr/>
    </dgm:pt>
    <dgm:pt modelId="{8DA0A77E-8F35-432C-8401-3A7A7FED4F6E}" type="pres">
      <dgm:prSet presAssocID="{1A1E056C-62BD-488F-BFC4-5F47FF042DA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1CA0679-A6E2-4E2E-AC40-17B4F6F43417}" type="pres">
      <dgm:prSet presAssocID="{1DB4CDDE-BF7E-4AFE-86B4-732B781E7D74}" presName="spacer" presStyleCnt="0"/>
      <dgm:spPr/>
    </dgm:pt>
    <dgm:pt modelId="{1F202FBD-96EA-4A41-BD7B-F29868B45FF6}" type="pres">
      <dgm:prSet presAssocID="{FAE173B5-498A-4BEB-825F-B61CB6076DA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06B72CB-592D-4A49-85CF-8886FF23A0C8}" type="pres">
      <dgm:prSet presAssocID="{27B29306-6C30-4197-9254-89A423B76AEB}" presName="spacer" presStyleCnt="0"/>
      <dgm:spPr/>
    </dgm:pt>
    <dgm:pt modelId="{7D4E6D2A-0A91-4307-A299-0822526605A2}" type="pres">
      <dgm:prSet presAssocID="{5BE9E78F-1FF8-4B42-B010-CC6DE020B1F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90FF895-730D-496F-AE18-33FAE7ED1CCF}" type="pres">
      <dgm:prSet presAssocID="{A83BF89B-0463-46D8-9423-455E7F1288A5}" presName="spacer" presStyleCnt="0"/>
      <dgm:spPr/>
    </dgm:pt>
    <dgm:pt modelId="{6ECDDAE5-3380-4F80-AA90-C3F5D921CD60}" type="pres">
      <dgm:prSet presAssocID="{500C25EB-B4D7-4746-8A49-4F275507492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4B63515-85BC-41A3-9606-5C891F7415DF}" srcId="{3C1420B0-B34B-4FB9-9457-5DBEBC09FAE9}" destId="{1A1E056C-62BD-488F-BFC4-5F47FF042DA4}" srcOrd="2" destOrd="0" parTransId="{0D99732B-D1A6-4E19-A78E-4632B198E6B1}" sibTransId="{1DB4CDDE-BF7E-4AFE-86B4-732B781E7D74}"/>
    <dgm:cxn modelId="{F3C5EC17-3645-4410-9C1A-55C89BEE75A5}" type="presOf" srcId="{FAE173B5-498A-4BEB-825F-B61CB6076DAC}" destId="{1F202FBD-96EA-4A41-BD7B-F29868B45FF6}" srcOrd="0" destOrd="0" presId="urn:microsoft.com/office/officeart/2005/8/layout/vList2"/>
    <dgm:cxn modelId="{93BE743D-5720-4D5A-B78A-73E338E650A5}" srcId="{3C1420B0-B34B-4FB9-9457-5DBEBC09FAE9}" destId="{5BE9E78F-1FF8-4B42-B010-CC6DE020B1F2}" srcOrd="4" destOrd="0" parTransId="{D8DA6A2F-4623-4B5C-B71D-7FC880EE35F2}" sibTransId="{A83BF89B-0463-46D8-9423-455E7F1288A5}"/>
    <dgm:cxn modelId="{E126F652-C67F-4B4C-BDE1-CD07BBDB07F3}" type="presOf" srcId="{5BE9E78F-1FF8-4B42-B010-CC6DE020B1F2}" destId="{7D4E6D2A-0A91-4307-A299-0822526605A2}" srcOrd="0" destOrd="0" presId="urn:microsoft.com/office/officeart/2005/8/layout/vList2"/>
    <dgm:cxn modelId="{6833CC86-1F62-4A66-B8D5-FE4D55986815}" srcId="{3C1420B0-B34B-4FB9-9457-5DBEBC09FAE9}" destId="{4E34F956-DB92-4A24-B74E-B5892904B328}" srcOrd="0" destOrd="0" parTransId="{536BF789-4A4E-4A0E-B045-8A2276892E75}" sibTransId="{5C7B92F2-BA5F-428B-BED2-71690DF1EAA0}"/>
    <dgm:cxn modelId="{C37140AA-B03A-478E-B398-269C8FF68CA7}" type="presOf" srcId="{5FBFE5C6-CE89-42A4-A1AC-11CEA3E0F4F1}" destId="{59CBD104-EE36-4219-B193-9BD974667CDD}" srcOrd="0" destOrd="0" presId="urn:microsoft.com/office/officeart/2005/8/layout/vList2"/>
    <dgm:cxn modelId="{184266B4-A982-4F38-A07B-4CFD567CEAEB}" srcId="{3C1420B0-B34B-4FB9-9457-5DBEBC09FAE9}" destId="{5FBFE5C6-CE89-42A4-A1AC-11CEA3E0F4F1}" srcOrd="1" destOrd="0" parTransId="{2148BFC1-6F27-40E7-B3DA-B6F49251ABA7}" sibTransId="{C69CE8E5-30DE-4002-9016-4096E6CBCA6F}"/>
    <dgm:cxn modelId="{7DB28AB5-88AC-48BE-BCBB-39737F265E41}" type="presOf" srcId="{500C25EB-B4D7-4746-8A49-4F2755074924}" destId="{6ECDDAE5-3380-4F80-AA90-C3F5D921CD60}" srcOrd="0" destOrd="0" presId="urn:microsoft.com/office/officeart/2005/8/layout/vList2"/>
    <dgm:cxn modelId="{FB758ADE-D8F7-423B-8952-044D2DEE0904}" srcId="{3C1420B0-B34B-4FB9-9457-5DBEBC09FAE9}" destId="{FAE173B5-498A-4BEB-825F-B61CB6076DAC}" srcOrd="3" destOrd="0" parTransId="{BF7ED516-7736-4838-ADE5-153D102FA394}" sibTransId="{27B29306-6C30-4197-9254-89A423B76AEB}"/>
    <dgm:cxn modelId="{B8E7E5DF-40F9-4168-9CE6-AA869271954C}" type="presOf" srcId="{1A1E056C-62BD-488F-BFC4-5F47FF042DA4}" destId="{8DA0A77E-8F35-432C-8401-3A7A7FED4F6E}" srcOrd="0" destOrd="0" presId="urn:microsoft.com/office/officeart/2005/8/layout/vList2"/>
    <dgm:cxn modelId="{68BD90E7-BACC-4C04-9E0D-DD426C13FE53}" srcId="{3C1420B0-B34B-4FB9-9457-5DBEBC09FAE9}" destId="{500C25EB-B4D7-4746-8A49-4F2755074924}" srcOrd="5" destOrd="0" parTransId="{7DDD608D-8146-4363-BA5C-6AF4F4B081AE}" sibTransId="{AEEA0C3B-EC8F-4353-B380-B09307E0F6AB}"/>
    <dgm:cxn modelId="{21CC0CEB-F13C-4A39-A8EC-9E47771BF794}" type="presOf" srcId="{4E34F956-DB92-4A24-B74E-B5892904B328}" destId="{739873B9-016C-4A24-8767-B3BAC2D9D920}" srcOrd="0" destOrd="0" presId="urn:microsoft.com/office/officeart/2005/8/layout/vList2"/>
    <dgm:cxn modelId="{6E71E6EE-5053-45A3-9E68-0D47BDD00DBD}" type="presOf" srcId="{3C1420B0-B34B-4FB9-9457-5DBEBC09FAE9}" destId="{CBDB7C6C-A92A-4FFE-9465-5395FCCEF27D}" srcOrd="0" destOrd="0" presId="urn:microsoft.com/office/officeart/2005/8/layout/vList2"/>
    <dgm:cxn modelId="{344F1AAA-C47B-4010-BB6A-977C8A323C92}" type="presParOf" srcId="{CBDB7C6C-A92A-4FFE-9465-5395FCCEF27D}" destId="{739873B9-016C-4A24-8767-B3BAC2D9D920}" srcOrd="0" destOrd="0" presId="urn:microsoft.com/office/officeart/2005/8/layout/vList2"/>
    <dgm:cxn modelId="{CEB0A2CA-91FB-49C9-B006-2CB49D1C8993}" type="presParOf" srcId="{CBDB7C6C-A92A-4FFE-9465-5395FCCEF27D}" destId="{BE9ACF1A-E5EF-4FF1-B69F-7E32316CC596}" srcOrd="1" destOrd="0" presId="urn:microsoft.com/office/officeart/2005/8/layout/vList2"/>
    <dgm:cxn modelId="{B7FFF623-A104-4CE0-A001-E6AFE797BF78}" type="presParOf" srcId="{CBDB7C6C-A92A-4FFE-9465-5395FCCEF27D}" destId="{59CBD104-EE36-4219-B193-9BD974667CDD}" srcOrd="2" destOrd="0" presId="urn:microsoft.com/office/officeart/2005/8/layout/vList2"/>
    <dgm:cxn modelId="{6F8B4788-E7EE-4372-A7F6-5ECF561226D8}" type="presParOf" srcId="{CBDB7C6C-A92A-4FFE-9465-5395FCCEF27D}" destId="{07167C71-63E9-4C5D-A6CE-A3E9FEE8CD92}" srcOrd="3" destOrd="0" presId="urn:microsoft.com/office/officeart/2005/8/layout/vList2"/>
    <dgm:cxn modelId="{8DF502ED-0107-4CA0-8364-5A2597C76BA2}" type="presParOf" srcId="{CBDB7C6C-A92A-4FFE-9465-5395FCCEF27D}" destId="{8DA0A77E-8F35-432C-8401-3A7A7FED4F6E}" srcOrd="4" destOrd="0" presId="urn:microsoft.com/office/officeart/2005/8/layout/vList2"/>
    <dgm:cxn modelId="{95FD556F-AF29-46C0-8E9C-AF4B424A0E28}" type="presParOf" srcId="{CBDB7C6C-A92A-4FFE-9465-5395FCCEF27D}" destId="{11CA0679-A6E2-4E2E-AC40-17B4F6F43417}" srcOrd="5" destOrd="0" presId="urn:microsoft.com/office/officeart/2005/8/layout/vList2"/>
    <dgm:cxn modelId="{E69FE215-6595-4B64-B2AF-3C6BAD9A7891}" type="presParOf" srcId="{CBDB7C6C-A92A-4FFE-9465-5395FCCEF27D}" destId="{1F202FBD-96EA-4A41-BD7B-F29868B45FF6}" srcOrd="6" destOrd="0" presId="urn:microsoft.com/office/officeart/2005/8/layout/vList2"/>
    <dgm:cxn modelId="{4818EB4C-1F83-408E-84F5-7869CC3E0217}" type="presParOf" srcId="{CBDB7C6C-A92A-4FFE-9465-5395FCCEF27D}" destId="{506B72CB-592D-4A49-85CF-8886FF23A0C8}" srcOrd="7" destOrd="0" presId="urn:microsoft.com/office/officeart/2005/8/layout/vList2"/>
    <dgm:cxn modelId="{BECA9904-9EED-4D85-815A-A899D9FFB65B}" type="presParOf" srcId="{CBDB7C6C-A92A-4FFE-9465-5395FCCEF27D}" destId="{7D4E6D2A-0A91-4307-A299-0822526605A2}" srcOrd="8" destOrd="0" presId="urn:microsoft.com/office/officeart/2005/8/layout/vList2"/>
    <dgm:cxn modelId="{76313F10-B557-43B6-9CC6-58E54BA1F80E}" type="presParOf" srcId="{CBDB7C6C-A92A-4FFE-9465-5395FCCEF27D}" destId="{A90FF895-730D-496F-AE18-33FAE7ED1CCF}" srcOrd="9" destOrd="0" presId="urn:microsoft.com/office/officeart/2005/8/layout/vList2"/>
    <dgm:cxn modelId="{E28F5AA0-6258-4871-A05F-093235D795C6}" type="presParOf" srcId="{CBDB7C6C-A92A-4FFE-9465-5395FCCEF27D}" destId="{6ECDDAE5-3380-4F80-AA90-C3F5D921CD6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7DB87-BEC0-4872-AE48-54CF1BD4323A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10A05-6A1A-4CBC-9E90-93EB4A636993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500" kern="1200"/>
            <a:t>1. Onko tämä totta?</a:t>
          </a:r>
          <a:endParaRPr lang="en-US" sz="3500" kern="1200"/>
        </a:p>
      </dsp:txBody>
      <dsp:txXfrm>
        <a:off x="0" y="0"/>
        <a:ext cx="10515600" cy="1087834"/>
      </dsp:txXfrm>
    </dsp:sp>
    <dsp:sp modelId="{A9460D2C-CD11-48FC-BD91-6E051AEBE13F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57EAD-E6D6-4062-927B-0BB58F78BEE2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500" kern="1200"/>
            <a:t>2. Onko tämä reilua kaikia asianosaisia kohtaan?</a:t>
          </a:r>
          <a:endParaRPr lang="en-US" sz="3500" kern="1200"/>
        </a:p>
      </dsp:txBody>
      <dsp:txXfrm>
        <a:off x="0" y="1087834"/>
        <a:ext cx="10515600" cy="1087834"/>
      </dsp:txXfrm>
    </dsp:sp>
    <dsp:sp modelId="{EB1A2146-9B1C-452F-A259-775DCB9392E1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D048D6-879C-4FBE-9FDE-9B83971E90F3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500" kern="1200"/>
            <a:t>3. Luoko tämä hyvää tahtoa ja parempaa ystävyyttä?</a:t>
          </a:r>
          <a:endParaRPr lang="en-US" sz="3500" kern="1200"/>
        </a:p>
      </dsp:txBody>
      <dsp:txXfrm>
        <a:off x="0" y="2175669"/>
        <a:ext cx="10515600" cy="1087834"/>
      </dsp:txXfrm>
    </dsp:sp>
    <dsp:sp modelId="{4A9275AD-2958-4E9D-8935-E719EBAA831A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400444-3956-4880-9334-1EEAA365D9AD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500" kern="1200"/>
            <a:t>4. Hyödyttääkö tämä kaikkia asianosaisia?</a:t>
          </a:r>
          <a:endParaRPr lang="en-US" sz="3500" kern="1200"/>
        </a:p>
      </dsp:txBody>
      <dsp:txXfrm>
        <a:off x="0" y="3263503"/>
        <a:ext cx="10515600" cy="108783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E493A-9FB0-47AC-8894-59387D2BB295}">
      <dsp:nvSpPr>
        <dsp:cNvPr id="0" name=""/>
        <dsp:cNvSpPr/>
      </dsp:nvSpPr>
      <dsp:spPr>
        <a:xfrm>
          <a:off x="0" y="33440"/>
          <a:ext cx="5508710" cy="10448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KLUBI KIRJAA MY ROTARYYN TULEVAN VUODEN SUUNNITELMASSA RAHOITUS TAVOITTEET  SÄÄTIÖN ERI RAHASTOIHIN</a:t>
          </a:r>
          <a:endParaRPr lang="en-US" sz="1900" kern="1200" dirty="0"/>
        </a:p>
      </dsp:txBody>
      <dsp:txXfrm>
        <a:off x="51003" y="84443"/>
        <a:ext cx="5406704" cy="942803"/>
      </dsp:txXfrm>
    </dsp:sp>
    <dsp:sp modelId="{00902CCC-54A2-442B-B05D-4C1CEBD74BAE}">
      <dsp:nvSpPr>
        <dsp:cNvPr id="0" name=""/>
        <dsp:cNvSpPr/>
      </dsp:nvSpPr>
      <dsp:spPr>
        <a:xfrm>
          <a:off x="0" y="1132970"/>
          <a:ext cx="5508710" cy="1044809"/>
        </a:xfrm>
        <a:prstGeom prst="roundRect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KLUBI TAVOITTELEE EREY KLUBIN ASEMAA</a:t>
          </a:r>
          <a:endParaRPr lang="en-US" sz="1900" kern="1200" dirty="0"/>
        </a:p>
      </dsp:txBody>
      <dsp:txXfrm>
        <a:off x="51003" y="1183973"/>
        <a:ext cx="5406704" cy="942803"/>
      </dsp:txXfrm>
    </dsp:sp>
    <dsp:sp modelId="{EA611223-A920-4C83-AAD5-AD5323940930}">
      <dsp:nvSpPr>
        <dsp:cNvPr id="0" name=""/>
        <dsp:cNvSpPr/>
      </dsp:nvSpPr>
      <dsp:spPr>
        <a:xfrm>
          <a:off x="0" y="2232501"/>
          <a:ext cx="5508710" cy="1044809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KLUBI TAVOITTELEE 100 % PHF KLUBIN ASEMAA</a:t>
          </a:r>
          <a:endParaRPr lang="en-US" sz="1900" kern="1200" dirty="0"/>
        </a:p>
      </dsp:txBody>
      <dsp:txXfrm>
        <a:off x="51003" y="2283504"/>
        <a:ext cx="5406704" cy="942803"/>
      </dsp:txXfrm>
    </dsp:sp>
    <dsp:sp modelId="{60E1A0B4-2CE7-4CC6-B3A9-16D204E7C4AE}">
      <dsp:nvSpPr>
        <dsp:cNvPr id="0" name=""/>
        <dsp:cNvSpPr/>
      </dsp:nvSpPr>
      <dsp:spPr>
        <a:xfrm>
          <a:off x="0" y="3332031"/>
          <a:ext cx="5508710" cy="1044809"/>
        </a:xfrm>
        <a:prstGeom prst="roundRect">
          <a:avLst/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KLUBI TOTEUTTAA AINAKIN YHDEN  PAIKALLISEN HANKKEEN VUODESSA</a:t>
          </a:r>
          <a:endParaRPr lang="en-US" sz="1900" kern="1200" dirty="0"/>
        </a:p>
      </dsp:txBody>
      <dsp:txXfrm>
        <a:off x="51003" y="3383034"/>
        <a:ext cx="5406704" cy="942803"/>
      </dsp:txXfrm>
    </dsp:sp>
    <dsp:sp modelId="{5BABC3D7-68E8-4385-B5CA-866AACB60B20}">
      <dsp:nvSpPr>
        <dsp:cNvPr id="0" name=""/>
        <dsp:cNvSpPr/>
      </dsp:nvSpPr>
      <dsp:spPr>
        <a:xfrm>
          <a:off x="0" y="4431560"/>
          <a:ext cx="5508710" cy="1044809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KLUBI OSALLISTUU AINAKIN YHTEEN KANSAINVÄLISEEN HANKKEESEEN VUODESSA</a:t>
          </a:r>
          <a:endParaRPr lang="en-US" sz="1900" kern="1200" dirty="0"/>
        </a:p>
      </dsp:txBody>
      <dsp:txXfrm>
        <a:off x="51003" y="4482563"/>
        <a:ext cx="5406704" cy="942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75AB2-DA3E-4380-8253-706C7DB4648B}">
      <dsp:nvSpPr>
        <dsp:cNvPr id="0" name=""/>
        <dsp:cNvSpPr/>
      </dsp:nvSpPr>
      <dsp:spPr>
        <a:xfrm>
          <a:off x="0" y="19874"/>
          <a:ext cx="6253721" cy="7616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100" kern="1200"/>
            <a:t>CHARITY</a:t>
          </a:r>
          <a:endParaRPr lang="en-US" sz="3100" kern="1200"/>
        </a:p>
      </dsp:txBody>
      <dsp:txXfrm>
        <a:off x="37182" y="57056"/>
        <a:ext cx="6179357" cy="687306"/>
      </dsp:txXfrm>
    </dsp:sp>
    <dsp:sp modelId="{F71C5E40-D67E-4F28-97B8-7EE5FA4E0D0A}">
      <dsp:nvSpPr>
        <dsp:cNvPr id="0" name=""/>
        <dsp:cNvSpPr/>
      </dsp:nvSpPr>
      <dsp:spPr>
        <a:xfrm>
          <a:off x="0" y="870824"/>
          <a:ext cx="6253721" cy="761670"/>
        </a:xfrm>
        <a:prstGeom prst="roundRect">
          <a:avLst/>
        </a:prstGeom>
        <a:solidFill>
          <a:schemeClr val="accent5">
            <a:hueOff val="-2430430"/>
            <a:satOff val="-165"/>
            <a:lumOff val="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100" kern="1200"/>
            <a:t>AUTTAMINEN</a:t>
          </a:r>
          <a:endParaRPr lang="en-US" sz="3100" kern="1200"/>
        </a:p>
      </dsp:txBody>
      <dsp:txXfrm>
        <a:off x="37182" y="908006"/>
        <a:ext cx="6179357" cy="687306"/>
      </dsp:txXfrm>
    </dsp:sp>
    <dsp:sp modelId="{5778DB50-6AEB-4D69-BD8C-309CFBD52932}">
      <dsp:nvSpPr>
        <dsp:cNvPr id="0" name=""/>
        <dsp:cNvSpPr/>
      </dsp:nvSpPr>
      <dsp:spPr>
        <a:xfrm>
          <a:off x="0" y="1721774"/>
          <a:ext cx="6253721" cy="761670"/>
        </a:xfrm>
        <a:prstGeom prst="roundRect">
          <a:avLst/>
        </a:prstGeom>
        <a:solidFill>
          <a:schemeClr val="accent5">
            <a:hueOff val="-4860860"/>
            <a:satOff val="-330"/>
            <a:lumOff val="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100" kern="1200"/>
            <a:t>PALVELEMINEN</a:t>
          </a:r>
          <a:endParaRPr lang="en-US" sz="3100" kern="1200"/>
        </a:p>
      </dsp:txBody>
      <dsp:txXfrm>
        <a:off x="37182" y="1758956"/>
        <a:ext cx="6179357" cy="687306"/>
      </dsp:txXfrm>
    </dsp:sp>
    <dsp:sp modelId="{C26AF333-C182-497C-A461-3CF326CF6B27}">
      <dsp:nvSpPr>
        <dsp:cNvPr id="0" name=""/>
        <dsp:cNvSpPr/>
      </dsp:nvSpPr>
      <dsp:spPr>
        <a:xfrm>
          <a:off x="0" y="2572724"/>
          <a:ext cx="6253721" cy="761670"/>
        </a:xfrm>
        <a:prstGeom prst="roundRect">
          <a:avLst/>
        </a:prstGeom>
        <a:solidFill>
          <a:schemeClr val="accent5">
            <a:hueOff val="-7291290"/>
            <a:satOff val="-496"/>
            <a:lumOff val="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100" kern="1200"/>
            <a:t>HÄDÄN LIEVITTÄMINEN</a:t>
          </a:r>
          <a:endParaRPr lang="en-US" sz="3100" kern="1200"/>
        </a:p>
      </dsp:txBody>
      <dsp:txXfrm>
        <a:off x="37182" y="2609906"/>
        <a:ext cx="6179357" cy="687306"/>
      </dsp:txXfrm>
    </dsp:sp>
    <dsp:sp modelId="{18796672-1B3E-4EEC-BA59-4705D96288C4}">
      <dsp:nvSpPr>
        <dsp:cNvPr id="0" name=""/>
        <dsp:cNvSpPr/>
      </dsp:nvSpPr>
      <dsp:spPr>
        <a:xfrm>
          <a:off x="0" y="3423675"/>
          <a:ext cx="6253721" cy="761670"/>
        </a:xfrm>
        <a:prstGeom prst="roundRect">
          <a:avLst/>
        </a:prstGeom>
        <a:solidFill>
          <a:schemeClr val="accent5">
            <a:hueOff val="-9721720"/>
            <a:satOff val="-661"/>
            <a:lumOff val="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100" kern="1200"/>
            <a:t>TEKEMÄLLÄ AUTTAMINEN</a:t>
          </a:r>
          <a:endParaRPr lang="en-US" sz="3100" kern="1200"/>
        </a:p>
      </dsp:txBody>
      <dsp:txXfrm>
        <a:off x="37182" y="3460857"/>
        <a:ext cx="6179357" cy="687306"/>
      </dsp:txXfrm>
    </dsp:sp>
    <dsp:sp modelId="{0051CDA7-8A48-4288-9124-6C61118DE299}">
      <dsp:nvSpPr>
        <dsp:cNvPr id="0" name=""/>
        <dsp:cNvSpPr/>
      </dsp:nvSpPr>
      <dsp:spPr>
        <a:xfrm>
          <a:off x="0" y="4274625"/>
          <a:ext cx="6253721" cy="76167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100" kern="1200"/>
            <a:t>ANTAMALLA VAROJA TOIMINTAAN</a:t>
          </a:r>
          <a:endParaRPr lang="en-US" sz="3100" kern="1200"/>
        </a:p>
      </dsp:txBody>
      <dsp:txXfrm>
        <a:off x="37182" y="4311807"/>
        <a:ext cx="6179357" cy="6873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36206-1EDC-4D41-B823-2F60A6028A4F}">
      <dsp:nvSpPr>
        <dsp:cNvPr id="0" name=""/>
        <dsp:cNvSpPr/>
      </dsp:nvSpPr>
      <dsp:spPr>
        <a:xfrm>
          <a:off x="0" y="496604"/>
          <a:ext cx="6253721" cy="9336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800" kern="1200"/>
            <a:t>JÄSEN, KLUBI, PRESIDENTTI</a:t>
          </a:r>
          <a:endParaRPr lang="en-US" sz="3800" kern="1200"/>
        </a:p>
      </dsp:txBody>
      <dsp:txXfrm>
        <a:off x="45578" y="542182"/>
        <a:ext cx="6162565" cy="842504"/>
      </dsp:txXfrm>
    </dsp:sp>
    <dsp:sp modelId="{7EF53499-7D75-4779-A228-B582813F380F}">
      <dsp:nvSpPr>
        <dsp:cNvPr id="0" name=""/>
        <dsp:cNvSpPr/>
      </dsp:nvSpPr>
      <dsp:spPr>
        <a:xfrm>
          <a:off x="0" y="1539704"/>
          <a:ext cx="6253721" cy="933660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800" kern="1200"/>
            <a:t>ROTARY PIIRI</a:t>
          </a:r>
          <a:endParaRPr lang="en-US" sz="3800" kern="1200"/>
        </a:p>
      </dsp:txBody>
      <dsp:txXfrm>
        <a:off x="45578" y="1585282"/>
        <a:ext cx="6162565" cy="842504"/>
      </dsp:txXfrm>
    </dsp:sp>
    <dsp:sp modelId="{47C3B0A5-7CCA-4DDB-8DBF-DD2021424DAA}">
      <dsp:nvSpPr>
        <dsp:cNvPr id="0" name=""/>
        <dsp:cNvSpPr/>
      </dsp:nvSpPr>
      <dsp:spPr>
        <a:xfrm>
          <a:off x="0" y="2582804"/>
          <a:ext cx="6253721" cy="933660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800" kern="1200" dirty="0"/>
            <a:t>ZONE   </a:t>
          </a:r>
          <a:endParaRPr lang="en-US" sz="3800" kern="1200" dirty="0"/>
        </a:p>
      </dsp:txBody>
      <dsp:txXfrm>
        <a:off x="45578" y="2628382"/>
        <a:ext cx="6162565" cy="842504"/>
      </dsp:txXfrm>
    </dsp:sp>
    <dsp:sp modelId="{A7F28CDB-85CA-46BC-9C6A-C3974CB48B4B}">
      <dsp:nvSpPr>
        <dsp:cNvPr id="0" name=""/>
        <dsp:cNvSpPr/>
      </dsp:nvSpPr>
      <dsp:spPr>
        <a:xfrm>
          <a:off x="0" y="3625905"/>
          <a:ext cx="6253721" cy="93366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800" kern="1200"/>
            <a:t>ROTARY INTERNATIONAL</a:t>
          </a:r>
          <a:endParaRPr lang="en-US" sz="3800" kern="1200"/>
        </a:p>
      </dsp:txBody>
      <dsp:txXfrm>
        <a:off x="45578" y="3671483"/>
        <a:ext cx="6162565" cy="8425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54D201-3F23-4BCB-A971-9C9334F6BDBD}">
      <dsp:nvSpPr>
        <dsp:cNvPr id="0" name=""/>
        <dsp:cNvSpPr/>
      </dsp:nvSpPr>
      <dsp:spPr>
        <a:xfrm>
          <a:off x="0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871F522-0CBE-4913-999C-17D12464BBEF}">
      <dsp:nvSpPr>
        <dsp:cNvPr id="0" name=""/>
        <dsp:cNvSpPr/>
      </dsp:nvSpPr>
      <dsp:spPr>
        <a:xfrm>
          <a:off x="328612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/>
            <a:t>ROTARY INTERNATIONAL</a:t>
          </a:r>
          <a:endParaRPr lang="en-US" sz="2900" kern="1200"/>
        </a:p>
      </dsp:txBody>
      <dsp:txXfrm>
        <a:off x="383617" y="1447754"/>
        <a:ext cx="2847502" cy="1768010"/>
      </dsp:txXfrm>
    </dsp:sp>
    <dsp:sp modelId="{0679E7D9-FF26-4352-A33A-928E94973C23}">
      <dsp:nvSpPr>
        <dsp:cNvPr id="0" name=""/>
        <dsp:cNvSpPr/>
      </dsp:nvSpPr>
      <dsp:spPr>
        <a:xfrm>
          <a:off x="3614737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4F151A-91F7-446B-A994-D161321D83BF}">
      <dsp:nvSpPr>
        <dsp:cNvPr id="0" name=""/>
        <dsp:cNvSpPr/>
      </dsp:nvSpPr>
      <dsp:spPr>
        <a:xfrm>
          <a:off x="3943350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/>
            <a:t>ROTARY PIIRI</a:t>
          </a:r>
          <a:endParaRPr lang="en-US" sz="2900" kern="1200"/>
        </a:p>
      </dsp:txBody>
      <dsp:txXfrm>
        <a:off x="3998355" y="1447754"/>
        <a:ext cx="2847502" cy="1768010"/>
      </dsp:txXfrm>
    </dsp:sp>
    <dsp:sp modelId="{0A7B7780-45B1-4737-BE91-7F1B4C61ACAA}">
      <dsp:nvSpPr>
        <dsp:cNvPr id="0" name=""/>
        <dsp:cNvSpPr/>
      </dsp:nvSpPr>
      <dsp:spPr>
        <a:xfrm>
          <a:off x="7229475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1CDF60-F6B6-428F-A0BE-5327F6E4B965}">
      <dsp:nvSpPr>
        <dsp:cNvPr id="0" name=""/>
        <dsp:cNvSpPr/>
      </dsp:nvSpPr>
      <dsp:spPr>
        <a:xfrm>
          <a:off x="7558087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/>
            <a:t>KLUBI</a:t>
          </a:r>
          <a:endParaRPr lang="en-US" sz="2900" kern="1200"/>
        </a:p>
      </dsp:txBody>
      <dsp:txXfrm>
        <a:off x="7613092" y="1447754"/>
        <a:ext cx="2847502" cy="17680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C8E78F-4B88-408E-8049-AC72A5715656}">
      <dsp:nvSpPr>
        <dsp:cNvPr id="0" name=""/>
        <dsp:cNvSpPr/>
      </dsp:nvSpPr>
      <dsp:spPr>
        <a:xfrm>
          <a:off x="0" y="93390"/>
          <a:ext cx="6245265" cy="130528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Klubi ja jäsenet tukevat säätiön vuosirahastoa keskimäärin 100 $/ jäsen</a:t>
          </a:r>
          <a:endParaRPr lang="en-US" sz="2100" kern="1200" dirty="0"/>
        </a:p>
      </dsp:txBody>
      <dsp:txXfrm>
        <a:off x="63719" y="157109"/>
        <a:ext cx="6117827" cy="1177843"/>
      </dsp:txXfrm>
    </dsp:sp>
    <dsp:sp modelId="{D8B62504-6D5D-454F-B039-FC20B218585B}">
      <dsp:nvSpPr>
        <dsp:cNvPr id="0" name=""/>
        <dsp:cNvSpPr/>
      </dsp:nvSpPr>
      <dsp:spPr>
        <a:xfrm>
          <a:off x="0" y="1459152"/>
          <a:ext cx="6245265" cy="1305281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/>
            <a:t>Jokainen jäsen osallistuu vähintään 25 $.</a:t>
          </a:r>
          <a:endParaRPr lang="en-US" sz="2100" kern="1200"/>
        </a:p>
      </dsp:txBody>
      <dsp:txXfrm>
        <a:off x="63719" y="1522871"/>
        <a:ext cx="6117827" cy="1177843"/>
      </dsp:txXfrm>
    </dsp:sp>
    <dsp:sp modelId="{450F14AB-1275-4D6F-81B5-4AE8FAA99642}">
      <dsp:nvSpPr>
        <dsp:cNvPr id="0" name=""/>
        <dsp:cNvSpPr/>
      </dsp:nvSpPr>
      <dsp:spPr>
        <a:xfrm>
          <a:off x="0" y="2824913"/>
          <a:ext cx="6245265" cy="1305281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/>
            <a:t>Tällä säätiö pyrkii takaamaan 120 MUS $ tuen.</a:t>
          </a:r>
          <a:endParaRPr lang="en-US" sz="2100" kern="1200"/>
        </a:p>
      </dsp:txBody>
      <dsp:txXfrm>
        <a:off x="63719" y="2888632"/>
        <a:ext cx="6117827" cy="1177843"/>
      </dsp:txXfrm>
    </dsp:sp>
    <dsp:sp modelId="{563A83A2-A88D-4473-98F8-1DB19D059A24}">
      <dsp:nvSpPr>
        <dsp:cNvPr id="0" name=""/>
        <dsp:cNvSpPr/>
      </dsp:nvSpPr>
      <dsp:spPr>
        <a:xfrm>
          <a:off x="0" y="4190674"/>
          <a:ext cx="6245265" cy="1305281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Voidaan jatkaa avustustoimintaa vähintään nykyisellä tasolla.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63719" y="4254393"/>
        <a:ext cx="6117827" cy="11778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1870C-95FB-4AD3-AECA-A62379711FD8}">
      <dsp:nvSpPr>
        <dsp:cNvPr id="0" name=""/>
        <dsp:cNvSpPr/>
      </dsp:nvSpPr>
      <dsp:spPr>
        <a:xfrm>
          <a:off x="0" y="187610"/>
          <a:ext cx="6666833" cy="24745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500" b="1" kern="1200" dirty="0"/>
            <a:t>VIIME VUONNA:	33,64  $/JÄSEN		30 108 $</a:t>
          </a:r>
          <a:endParaRPr lang="en-US" sz="4500" kern="1200" dirty="0"/>
        </a:p>
      </dsp:txBody>
      <dsp:txXfrm>
        <a:off x="120798" y="308408"/>
        <a:ext cx="6425237" cy="2232954"/>
      </dsp:txXfrm>
    </dsp:sp>
    <dsp:sp modelId="{E0854357-B794-4F7C-A979-6D00FCFB1A2E}">
      <dsp:nvSpPr>
        <dsp:cNvPr id="0" name=""/>
        <dsp:cNvSpPr/>
      </dsp:nvSpPr>
      <dsp:spPr>
        <a:xfrm>
          <a:off x="0" y="2791759"/>
          <a:ext cx="6666833" cy="247455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500" b="1" kern="1200" dirty="0"/>
            <a:t>TAVOITE:		         	100,00 $ /JÄSEN	80 000 $                    </a:t>
          </a:r>
          <a:endParaRPr lang="en-US" sz="4500" kern="1200" dirty="0"/>
        </a:p>
      </dsp:txBody>
      <dsp:txXfrm>
        <a:off x="120798" y="2912557"/>
        <a:ext cx="6425237" cy="22329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8791C-BDCD-4E6C-B8AA-93C1E831553F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52F37A-528A-435D-8F44-3377EA45F2B8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/>
            <a:t>OLETTEKO AKTIVOINEET TILIN?</a:t>
          </a:r>
          <a:endParaRPr lang="en-US" sz="3200" kern="1200"/>
        </a:p>
      </dsp:txBody>
      <dsp:txXfrm>
        <a:off x="696297" y="538547"/>
        <a:ext cx="4171627" cy="2590157"/>
      </dsp:txXfrm>
    </dsp:sp>
    <dsp:sp modelId="{22D9BD4D-B7EA-4376-BCBF-A199A1C2D6C6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93442-0DBC-4AD9-9169-36D32C3DEBA3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/>
            <a:t>MITEN PÄÄSETTE TARKISTAMAAN KLUBINNE LAHJOITUS TILANTEEN KOLMEN VUODEN AJALTA?</a:t>
          </a:r>
          <a:endParaRPr lang="en-US" sz="3200" kern="1200"/>
        </a:p>
      </dsp:txBody>
      <dsp:txXfrm>
        <a:off x="5991936" y="538547"/>
        <a:ext cx="4171627" cy="259015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B26D6-FE8E-472A-9C4B-F2DAF3CA893D}">
      <dsp:nvSpPr>
        <dsp:cNvPr id="0" name=""/>
        <dsp:cNvSpPr/>
      </dsp:nvSpPr>
      <dsp:spPr>
        <a:xfrm>
          <a:off x="0" y="84860"/>
          <a:ext cx="5962720" cy="1572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”Jalka Jalattomalle III” lähtenyt hienosti käyntiin.</a:t>
          </a:r>
          <a:endParaRPr lang="en-US" sz="1600" kern="1200"/>
        </a:p>
      </dsp:txBody>
      <dsp:txXfrm>
        <a:off x="76762" y="161622"/>
        <a:ext cx="5809196" cy="1418956"/>
      </dsp:txXfrm>
    </dsp:sp>
    <dsp:sp modelId="{626B0586-2F47-4C7D-9623-3E65FDF79492}">
      <dsp:nvSpPr>
        <dsp:cNvPr id="0" name=""/>
        <dsp:cNvSpPr/>
      </dsp:nvSpPr>
      <dsp:spPr>
        <a:xfrm>
          <a:off x="0" y="1703421"/>
          <a:ext cx="5962720" cy="1572480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Esimerkkinä viime viikonvaihde: 32 potilasta autettiin.</a:t>
          </a:r>
          <a:endParaRPr lang="en-US" sz="1600" kern="1200"/>
        </a:p>
      </dsp:txBody>
      <dsp:txXfrm>
        <a:off x="76762" y="1780183"/>
        <a:ext cx="5809196" cy="1418956"/>
      </dsp:txXfrm>
    </dsp:sp>
    <dsp:sp modelId="{36B07096-51C1-4037-9CA2-F2CEB1E279F5}">
      <dsp:nvSpPr>
        <dsp:cNvPr id="0" name=""/>
        <dsp:cNvSpPr/>
      </dsp:nvSpPr>
      <dsp:spPr>
        <a:xfrm>
          <a:off x="0" y="3321981"/>
          <a:ext cx="5962720" cy="157248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/>
            <a:t>Ensi vuoden Piiri apuraha hakemukset ja tämän vuoden raportit 15.5 mennessä Pirkko Vaskolle ja kopiot Lauri Muonalle. Ohjeet piirin kotisivuilla</a:t>
          </a:r>
          <a:r>
            <a:rPr lang="fi-FI" sz="1600" kern="1200"/>
            <a:t>: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Ajankohtaista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76762" y="3398743"/>
        <a:ext cx="5809196" cy="141895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873B9-016C-4A24-8767-B3BAC2D9D920}">
      <dsp:nvSpPr>
        <dsp:cNvPr id="0" name=""/>
        <dsp:cNvSpPr/>
      </dsp:nvSpPr>
      <dsp:spPr>
        <a:xfrm>
          <a:off x="0" y="72008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/>
            <a:t>PUNAISEN RISTIN KATASTROFI KERÄYKSET</a:t>
          </a:r>
          <a:endParaRPr lang="en-US" sz="2600" kern="1200"/>
        </a:p>
      </dsp:txBody>
      <dsp:txXfrm>
        <a:off x="31185" y="103193"/>
        <a:ext cx="10453230" cy="576450"/>
      </dsp:txXfrm>
    </dsp:sp>
    <dsp:sp modelId="{59CBD104-EE36-4219-B193-9BD974667CDD}">
      <dsp:nvSpPr>
        <dsp:cNvPr id="0" name=""/>
        <dsp:cNvSpPr/>
      </dsp:nvSpPr>
      <dsp:spPr>
        <a:xfrm>
          <a:off x="0" y="785709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/>
            <a:t>HALLINTO MAX.20 % + PANKKI KULUT</a:t>
          </a:r>
          <a:endParaRPr lang="en-US" sz="2600" kern="1200"/>
        </a:p>
      </dsp:txBody>
      <dsp:txXfrm>
        <a:off x="31185" y="816894"/>
        <a:ext cx="10453230" cy="576450"/>
      </dsp:txXfrm>
    </dsp:sp>
    <dsp:sp modelId="{8DA0A77E-8F35-432C-8401-3A7A7FED4F6E}">
      <dsp:nvSpPr>
        <dsp:cNvPr id="0" name=""/>
        <dsp:cNvSpPr/>
      </dsp:nvSpPr>
      <dsp:spPr>
        <a:xfrm>
          <a:off x="0" y="1499409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/>
            <a:t>NENÄPÄIVÄ </a:t>
          </a:r>
          <a:endParaRPr lang="en-US" sz="2600" kern="1200"/>
        </a:p>
      </dsp:txBody>
      <dsp:txXfrm>
        <a:off x="31185" y="1530594"/>
        <a:ext cx="10453230" cy="576450"/>
      </dsp:txXfrm>
    </dsp:sp>
    <dsp:sp modelId="{1F202FBD-96EA-4A41-BD7B-F29868B45FF6}">
      <dsp:nvSpPr>
        <dsp:cNvPr id="0" name=""/>
        <dsp:cNvSpPr/>
      </dsp:nvSpPr>
      <dsp:spPr>
        <a:xfrm>
          <a:off x="0" y="2213109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/>
            <a:t>HALLINTO 40 % + PANKKIKULUT</a:t>
          </a:r>
          <a:endParaRPr lang="en-US" sz="2600" kern="1200"/>
        </a:p>
      </dsp:txBody>
      <dsp:txXfrm>
        <a:off x="31185" y="2244294"/>
        <a:ext cx="10453230" cy="576450"/>
      </dsp:txXfrm>
    </dsp:sp>
    <dsp:sp modelId="{7D4E6D2A-0A91-4307-A299-0822526605A2}">
      <dsp:nvSpPr>
        <dsp:cNvPr id="0" name=""/>
        <dsp:cNvSpPr/>
      </dsp:nvSpPr>
      <dsp:spPr>
        <a:xfrm>
          <a:off x="0" y="2926809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/>
            <a:t>ROTARYSÄÄTIÖ</a:t>
          </a:r>
          <a:endParaRPr lang="en-US" sz="2600" kern="1200"/>
        </a:p>
      </dsp:txBody>
      <dsp:txXfrm>
        <a:off x="31185" y="2957994"/>
        <a:ext cx="10453230" cy="576450"/>
      </dsp:txXfrm>
    </dsp:sp>
    <dsp:sp modelId="{6ECDDAE5-3380-4F80-AA90-C3F5D921CD60}">
      <dsp:nvSpPr>
        <dsp:cNvPr id="0" name=""/>
        <dsp:cNvSpPr/>
      </dsp:nvSpPr>
      <dsp:spPr>
        <a:xfrm>
          <a:off x="0" y="3640509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/>
            <a:t>HALLINTO 5 % + PANKKI- JA SIJOITUSKULUT 7 %</a:t>
          </a:r>
          <a:endParaRPr lang="en-US" sz="2600" kern="1200"/>
        </a:p>
      </dsp:txBody>
      <dsp:txXfrm>
        <a:off x="31185" y="3671694"/>
        <a:ext cx="10453230" cy="576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73C6C-512E-4CE5-988C-FC08F8048533}" type="datetimeFigureOut">
              <a:rPr lang="fi-FI" smtClean="0"/>
              <a:t>10.4.2025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34BD2-85DC-4095-8143-F906E47F55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0743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34BD2-85DC-4095-8143-F906E47F5566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3366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34BD2-85DC-4095-8143-F906E47F5566}" type="slidenum">
              <a:rPr lang="fi-FI" smtClean="0"/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892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34BD2-85DC-4095-8143-F906E47F5566}" type="slidenum">
              <a:rPr lang="fi-FI" smtClean="0"/>
              <a:t>46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1129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C6CC00-0300-1EC5-5181-F1FAFE3FB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3ACE97C-2925-B24E-B19D-C89CDC2B9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BC9F61-BE90-4E8C-EDCD-5772F6DE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B196C-11AF-434B-B9AE-25BF84313EB3}" type="datetimeFigureOut">
              <a:rPr lang="fi-FI" smtClean="0"/>
              <a:t>10.4.2025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CCB8D69-72B7-ADC1-C6A6-7D4D2B520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DA60B47-73E8-8F87-72A8-E0C770E2B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0F56-0625-4C06-8D6B-2D418E8DA7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097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5B9915-99C9-9874-6110-268ADACA0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12E7718-88A0-E186-5C07-7E593D333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C30A3BE-215E-15DD-F2BF-02A4571A7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B196C-11AF-434B-B9AE-25BF84313EB3}" type="datetimeFigureOut">
              <a:rPr lang="fi-FI" smtClean="0"/>
              <a:t>10.4.2025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323B3A7-C35D-6573-17BE-69FD0296C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D5CAC0-9F53-D006-38B1-3D85B2ED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0F56-0625-4C06-8D6B-2D418E8DA7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0883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F1FCA8EB-B3B6-1EA4-BD30-ECCBBC695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E353699-44E2-3361-2EC1-58C1E2C4A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67E7B4F-E321-C717-67F9-38D7AEEE9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B196C-11AF-434B-B9AE-25BF84313EB3}" type="datetimeFigureOut">
              <a:rPr lang="fi-FI" smtClean="0"/>
              <a:t>10.4.2025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827D1-6B8B-796D-490E-651550579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B76CC03-0952-B4BF-A186-691F3979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0F56-0625-4C06-8D6B-2D418E8DA7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714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606C4D-30AA-6274-17D3-416F8578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96E60F-1795-1B8D-03E0-60BA25919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572FF6-24FA-9F93-BD34-82F438FC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B196C-11AF-434B-B9AE-25BF84313EB3}" type="datetimeFigureOut">
              <a:rPr lang="fi-FI" smtClean="0"/>
              <a:t>10.4.2025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24F8B06-0B59-8A6A-2F07-301D0C2CC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97A38D7-86C5-4319-749E-DBF33F0DB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0F56-0625-4C06-8D6B-2D418E8DA7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4013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75F34D-BB6A-4DB6-A769-27B5106DA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560D1E5-3473-3FA4-EFBC-7F1E0ACB3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E026C4F-AC9F-ACD0-FB5E-5AD85E613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B196C-11AF-434B-B9AE-25BF84313EB3}" type="datetimeFigureOut">
              <a:rPr lang="fi-FI" smtClean="0"/>
              <a:t>10.4.2025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546950C-A954-4BCB-0FC1-DFB37EEE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911087D-A03D-4899-D4C3-C417C1111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0F56-0625-4C06-8D6B-2D418E8DA7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142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DAFEB2-B3C2-4DFA-3DF6-4F7F9D3F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E844BB-D078-8FEE-D1A7-190D72A75B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EB6B907-EC5B-EB47-E4B0-8A676B6F2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220074-1C04-BFAE-28B6-50C25BA2A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B196C-11AF-434B-B9AE-25BF84313EB3}" type="datetimeFigureOut">
              <a:rPr lang="fi-FI" smtClean="0"/>
              <a:t>10.4.2025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8DDA4BC-32B9-8CF7-922C-AA9EE9AC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5929DAA-5BC6-EC8A-C42E-602983D01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0F56-0625-4C06-8D6B-2D418E8DA7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1293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93B971-206C-641D-D656-7F0FEFCA7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692CA34-644B-A717-7CE6-E80BBFCE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7A36627-6845-F610-036D-D89DACCAB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6353AF7-7EB4-D4EC-646A-ABFAC8D01F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3E14BBE-1F43-4AB4-7EF9-2304B61E6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02048A6-3EE1-BC74-18A8-0C16C3E83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B196C-11AF-434B-B9AE-25BF84313EB3}" type="datetimeFigureOut">
              <a:rPr lang="fi-FI" smtClean="0"/>
              <a:t>10.4.2025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50078C0-0EE8-3302-3D90-8B8F5BEF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CC5A02C-D831-A2C8-F214-0CE2527E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0F56-0625-4C06-8D6B-2D418E8DA7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58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434386-A6D4-99AF-83A4-F987E3DA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83E9BBD-856C-2243-112D-192A74165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B196C-11AF-434B-B9AE-25BF84313EB3}" type="datetimeFigureOut">
              <a:rPr lang="fi-FI" smtClean="0"/>
              <a:t>10.4.2025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143C3AF-685F-7C61-C924-A91CE1C07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D44AAA8-64FC-AAAB-2AB7-B04827FB5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0F56-0625-4C06-8D6B-2D418E8DA7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905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A388795-3A54-A692-46D3-0A6B15B2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B196C-11AF-434B-B9AE-25BF84313EB3}" type="datetimeFigureOut">
              <a:rPr lang="fi-FI" smtClean="0"/>
              <a:t>10.4.2025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89DB1E4-0721-F947-712D-F4B27318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04FAB52-BFA0-DB4E-9CDA-7AEA3200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0F56-0625-4C06-8D6B-2D418E8DA7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399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AD6FB0-F520-F4F5-DA95-31B7DC794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D94F2E-A112-162F-67B1-935A181D2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C1D2FA9-6B3C-6F08-BD2D-DEA792E5C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B161DC3-6971-C176-3309-5769825A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B196C-11AF-434B-B9AE-25BF84313EB3}" type="datetimeFigureOut">
              <a:rPr lang="fi-FI" smtClean="0"/>
              <a:t>10.4.2025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0C48BC1-B128-DE92-975D-1E3B53F5C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27D7E33-4FE0-CC06-E1BD-3C821198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0F56-0625-4C06-8D6B-2D418E8DA7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804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9AAA58-7D4C-98D3-317B-0EB61BB70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5685ABD-3609-3081-5C11-9DE4A4635C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89DBCCA-D433-8123-3EBF-37C883C52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E83AAD6-A060-D779-D75B-C497DC6D8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B196C-11AF-434B-B9AE-25BF84313EB3}" type="datetimeFigureOut">
              <a:rPr lang="fi-FI" smtClean="0"/>
              <a:t>10.4.2025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0BEE907-94A0-E216-7B36-DB1F8C8B7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71526B9-20C6-0225-C675-97D5956B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0F56-0625-4C06-8D6B-2D418E8DA7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535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932EF2D-12BB-3BE3-7D04-47E8CAA5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20701AD-1A3C-BD32-333E-835918966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DC2AC3B-AA26-F514-8FFC-34CD53BCF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DB196C-11AF-434B-B9AE-25BF84313EB3}" type="datetimeFigureOut">
              <a:rPr lang="fi-FI" smtClean="0"/>
              <a:t>10.4.2025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6A085B3-6752-BE1A-7D8C-8724101EF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A4AA2EA-B180-3A9F-FF96-0C466D11D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300F56-0625-4C06-8D6B-2D418E8DA7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718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uva 3" descr="Kuva, joka sisältää kohteen teksti, henkilö, Ihmisen kasvot, kuvakaappaus&#10;&#10;Tekoälyn generoima sisältö voi olla virheellistä.">
            <a:extLst>
              <a:ext uri="{FF2B5EF4-FFF2-40B4-BE49-F238E27FC236}">
                <a16:creationId xmlns:a16="http://schemas.microsoft.com/office/drawing/2014/main" id="{45180CB2-8842-EEB6-8D93-870311B29C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4" b="19759"/>
          <a:stretch/>
        </p:blipFill>
        <p:spPr>
          <a:xfrm>
            <a:off x="20" y="749425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9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639ACB4D-72CD-6E8B-7843-1721AD71A3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1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E1409B-4746-2172-8D73-024F64A87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PALVELU ITSEKKYYDEN EDELLE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4272C501-CAC7-139E-D569-97CCDB5D8C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9584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DE87536-382A-1766-CCA0-48C26B784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anchor="ctr">
            <a:normAutofit/>
          </a:bodyPr>
          <a:lstStyle/>
          <a:p>
            <a:r>
              <a:rPr lang="fi-FI" sz="3400"/>
              <a:t>HYVÄNTEKEVÄISYYS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B593A4C9-8F11-2472-FDF0-8C934549A8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5843167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3241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093E88-2CEC-6291-E1C0-F2E305C4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fi-FI" sz="4800"/>
              <a:t>ROTARY KLUBI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0592FD-63DB-3B48-6607-25EC751AB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6436" y="233505"/>
            <a:ext cx="6681614" cy="5529981"/>
          </a:xfrm>
        </p:spPr>
        <p:txBody>
          <a:bodyPr anchor="t">
            <a:normAutofit fontScale="92500"/>
          </a:bodyPr>
          <a:lstStyle/>
          <a:p>
            <a:endParaRPr lang="fi-FI" sz="2000" dirty="0"/>
          </a:p>
          <a:p>
            <a:pPr marL="0" indent="0">
              <a:buNone/>
            </a:pPr>
            <a:r>
              <a:rPr lang="fi-FI" sz="2400" dirty="0"/>
              <a:t>              </a:t>
            </a:r>
            <a:r>
              <a:rPr lang="fi-FI" sz="2400" b="1" dirty="0"/>
              <a:t>KLUBIN SÄÄNNÖISTÄ JOHDETTUA:</a:t>
            </a:r>
          </a:p>
          <a:p>
            <a:endParaRPr lang="fi-FI" sz="2000" dirty="0"/>
          </a:p>
          <a:p>
            <a:r>
              <a:rPr lang="fi-FI" sz="3200" dirty="0"/>
              <a:t>Klubi on yleishyödyllinen toimija</a:t>
            </a:r>
          </a:p>
          <a:p>
            <a:r>
              <a:rPr lang="fi-FI" sz="3200" dirty="0"/>
              <a:t>Siitä seuraa: Verotuksellinen kohtelu</a:t>
            </a:r>
          </a:p>
          <a:p>
            <a:r>
              <a:rPr lang="fi-FI" sz="3200" dirty="0"/>
              <a:t>Toiminnan pohjana hyväntekeväisyys</a:t>
            </a:r>
          </a:p>
          <a:p>
            <a:r>
              <a:rPr lang="fi-FI" sz="3200" dirty="0"/>
              <a:t>Kuulumme kansainväliseen järjestöön, joten toiminta tasapuolisesti maailmalla toteutettaviin ja paikallisiin kohteisiin</a:t>
            </a:r>
          </a:p>
          <a:p>
            <a:endParaRPr lang="fi-FI" sz="3200" dirty="0"/>
          </a:p>
          <a:p>
            <a:endParaRPr lang="fi-FI" sz="2000" dirty="0"/>
          </a:p>
          <a:p>
            <a:pPr marL="457200" lvl="1" indent="0">
              <a:buNone/>
            </a:pPr>
            <a:endParaRPr lang="fi-FI" sz="2000" dirty="0"/>
          </a:p>
          <a:p>
            <a:pPr lvl="1"/>
            <a:endParaRPr lang="fi-FI" sz="2000" dirty="0"/>
          </a:p>
          <a:p>
            <a:pPr marL="457200" lvl="1" indent="0">
              <a:buNone/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745544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045BF01-625E-4022-91E5-488DB3FCB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0658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09621A5-EE3A-BBB5-03AB-39865E678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84555"/>
            <a:ext cx="4650658" cy="3153205"/>
          </a:xfrm>
          <a:solidFill>
            <a:schemeClr val="tx1">
              <a:alpha val="50000"/>
            </a:schemeClr>
          </a:solidFill>
          <a:ln w="254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fi-FI" sz="4800" dirty="0">
                <a:solidFill>
                  <a:schemeClr val="bg1"/>
                </a:solidFill>
              </a:rPr>
              <a:t>HYVÄN TEKEMINEN JOKO</a:t>
            </a: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E442549-290E-4B7E-892E-F2DB911DD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7" y="-2"/>
            <a:ext cx="7537704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B6992A-F063-C34B-7E20-7AB22DB90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4377" y="640079"/>
            <a:ext cx="6049953" cy="5378335"/>
          </a:xfrm>
        </p:spPr>
        <p:txBody>
          <a:bodyPr anchor="b">
            <a:noAutofit/>
          </a:bodyPr>
          <a:lstStyle/>
          <a:p>
            <a:r>
              <a:rPr lang="fi-FI" sz="3600" dirty="0"/>
              <a:t>TEHDÄÄN FYYSISESTI</a:t>
            </a:r>
          </a:p>
          <a:p>
            <a:endParaRPr lang="fi-FI" sz="3600" dirty="0"/>
          </a:p>
          <a:p>
            <a:r>
              <a:rPr lang="fi-FI" sz="3600" dirty="0"/>
              <a:t>Rokotetaan</a:t>
            </a:r>
          </a:p>
          <a:p>
            <a:r>
              <a:rPr lang="fi-FI" sz="3600" dirty="0"/>
              <a:t>Kaivataan kaivoja</a:t>
            </a:r>
          </a:p>
          <a:p>
            <a:r>
              <a:rPr lang="fi-FI" sz="3600" dirty="0"/>
              <a:t>Pystytetään kouluja, vessoja</a:t>
            </a:r>
          </a:p>
          <a:p>
            <a:r>
              <a:rPr lang="fi-FI" sz="3600" dirty="0"/>
              <a:t>Järjestetään koulutusta ja sopeutusta</a:t>
            </a:r>
          </a:p>
          <a:p>
            <a:r>
              <a:rPr lang="fi-FI" sz="3600" dirty="0"/>
              <a:t>Upotetaan kuusia</a:t>
            </a:r>
          </a:p>
          <a:p>
            <a:r>
              <a:rPr lang="fi-FI" sz="3600" dirty="0"/>
              <a:t>Kerätään koulutarvikkeita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3FACBC8-D90C-C9AB-6EFD-F60D4F8DA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4377" y="3671317"/>
            <a:ext cx="6059423" cy="25056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345941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E42EEC9B-BCFA-F366-8144-9949EC13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fi-FI" sz="8000" dirty="0">
                <a:solidFill>
                  <a:schemeClr val="bg1"/>
                </a:solidFill>
              </a:rPr>
              <a:t>TAI SITTEN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7CA2743-982E-EEB0-EFAB-BD7DCC72C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Autofit/>
          </a:bodyPr>
          <a:lstStyle/>
          <a:p>
            <a:r>
              <a:rPr lang="fi-FI" sz="3200" dirty="0">
                <a:solidFill>
                  <a:schemeClr val="bg1"/>
                </a:solidFill>
              </a:rPr>
              <a:t>AUTETAAN TEKIJÖITÄ</a:t>
            </a:r>
          </a:p>
          <a:p>
            <a:endParaRPr lang="fi-FI" sz="3200" dirty="0">
              <a:solidFill>
                <a:schemeClr val="bg1"/>
              </a:solidFill>
            </a:endParaRPr>
          </a:p>
          <a:p>
            <a:r>
              <a:rPr lang="fi-FI" sz="3600" b="1" dirty="0">
                <a:solidFill>
                  <a:srgbClr val="FF0000"/>
                </a:solidFill>
              </a:rPr>
              <a:t>Annetaan omia varoja</a:t>
            </a:r>
          </a:p>
          <a:p>
            <a:r>
              <a:rPr lang="fi-FI" sz="4000" b="1" dirty="0">
                <a:solidFill>
                  <a:schemeClr val="bg1"/>
                </a:solidFill>
              </a:rPr>
              <a:t>Kerätään muilta</a:t>
            </a:r>
          </a:p>
          <a:p>
            <a:r>
              <a:rPr lang="fi-FI" sz="3200" dirty="0">
                <a:solidFill>
                  <a:schemeClr val="bg1"/>
                </a:solidFill>
              </a:rPr>
              <a:t>Järjestetään teematapahtumia</a:t>
            </a:r>
          </a:p>
          <a:p>
            <a:r>
              <a:rPr lang="fi-FI" sz="3200" dirty="0">
                <a:solidFill>
                  <a:schemeClr val="bg1"/>
                </a:solidFill>
              </a:rPr>
              <a:t>Hyväntekeväisyys konsertit</a:t>
            </a:r>
          </a:p>
          <a:p>
            <a:r>
              <a:rPr lang="fi-FI" sz="3200" dirty="0">
                <a:solidFill>
                  <a:schemeClr val="bg1"/>
                </a:solidFill>
              </a:rPr>
              <a:t>Myyjäiset</a:t>
            </a:r>
          </a:p>
          <a:p>
            <a:r>
              <a:rPr lang="fi-FI" sz="3200" dirty="0">
                <a:solidFill>
                  <a:schemeClr val="bg1"/>
                </a:solidFill>
              </a:rPr>
              <a:t>Sponsorit</a:t>
            </a:r>
          </a:p>
        </p:txBody>
      </p:sp>
    </p:spTree>
    <p:extLst>
      <p:ext uri="{BB962C8B-B14F-4D97-AF65-F5344CB8AC3E}">
        <p14:creationId xmlns:p14="http://schemas.microsoft.com/office/powerpoint/2010/main" val="2961511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6C829067-FEEF-769B-2AD6-D2FE011DA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anchor="ctr">
            <a:normAutofit/>
          </a:bodyPr>
          <a:lstStyle/>
          <a:p>
            <a:r>
              <a:rPr lang="fi-FI" sz="4800"/>
              <a:t>ROTARYN ORGANISAATIO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812D6E14-B636-00E2-2CBC-235E7122E0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628278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6417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uva, joka sisältää kohteen kuvio, Sähkönsininen, Värikkyys, kangas&#10;&#10;Tekoälyn generoima sisältö voi olla virheellistä.">
            <a:extLst>
              <a:ext uri="{FF2B5EF4-FFF2-40B4-BE49-F238E27FC236}">
                <a16:creationId xmlns:a16="http://schemas.microsoft.com/office/drawing/2014/main" id="{80B96C8C-2FE9-9D49-4BC7-722076CA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2830A38-9C47-4275-A7A2-967187A2E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b="1"/>
              <a:t>TOIMINTA STRATEGIA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BB2967AF-C2D5-A76B-DDD2-482C9394FB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60281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0701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uva 3" descr="Kuva, joka sisältää kohteen Ihmisen kasvot, vaate, henkilö, kuvakaappaus&#10;&#10;Tekoälyn generoima sisältö voi olla virheellistä.">
            <a:extLst>
              <a:ext uri="{FF2B5EF4-FFF2-40B4-BE49-F238E27FC236}">
                <a16:creationId xmlns:a16="http://schemas.microsoft.com/office/drawing/2014/main" id="{A8556CA3-7E25-95A3-A845-F4D001D5C5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04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Kuva 3" descr="Kuva, joka sisältää kohteen teksti, kuvakaappaus, Fontti, Käyttöjärjestelmä&#10;&#10;Kuvaus luotu automaattisesti">
            <a:extLst>
              <a:ext uri="{FF2B5EF4-FFF2-40B4-BE49-F238E27FC236}">
                <a16:creationId xmlns:a16="http://schemas.microsoft.com/office/drawing/2014/main" id="{947D5842-4BD8-5CE7-5539-6925E1ED66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101" b="51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40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879425-B2E8-D122-D4A9-3C2E398A52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BC5C707-39E6-E282-7D9A-595F9CAB02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8D3DB4C-BAF7-43A1-2F92-E1B959391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937" y="0"/>
            <a:ext cx="9146063" cy="685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15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996167F-25F3-EAB1-213F-752EFCFF2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fi-FI" sz="8000"/>
              <a:t>EREY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CC8F1310-3FFA-EB1F-4D91-E5A2BE514B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3426155"/>
              </p:ext>
            </p:extLst>
          </p:nvPr>
        </p:nvGraphicFramePr>
        <p:xfrm>
          <a:off x="5108535" y="1008052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8371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1DCACA5-99DF-311A-9515-5E0EB8036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866" y="1356852"/>
            <a:ext cx="4037840" cy="2828883"/>
          </a:xfrm>
        </p:spPr>
        <p:txBody>
          <a:bodyPr anchor="b">
            <a:noAutofit/>
          </a:bodyPr>
          <a:lstStyle/>
          <a:p>
            <a:pPr algn="r"/>
            <a:r>
              <a:rPr lang="fi-FI" sz="2800" b="1" dirty="0">
                <a:solidFill>
                  <a:srgbClr val="FFFFFF"/>
                </a:solidFill>
              </a:rPr>
              <a:t>PIIRIN  SÄÄTIÖ TOIMIKUNNAN TAVOITE ROTARY SÄÄTIÖN VUOTUISEEN TUKEMISEEN</a:t>
            </a:r>
          </a:p>
        </p:txBody>
      </p:sp>
      <p:graphicFrame>
        <p:nvGraphicFramePr>
          <p:cNvPr id="16" name="Sisällön paikkamerkki 2">
            <a:extLst>
              <a:ext uri="{FF2B5EF4-FFF2-40B4-BE49-F238E27FC236}">
                <a16:creationId xmlns:a16="http://schemas.microsoft.com/office/drawing/2014/main" id="{E4BB1CA7-244F-62FA-B6A5-60430052EC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380793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361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F1BD1C1-EDF9-AC19-4DB8-3F6F137E6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7872" y="0"/>
            <a:ext cx="6208060" cy="6191250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75BFE1BA-2352-141B-BAFD-14827834A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77FD44E4-93A3-4323-B344-F8C9978AEC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47786280-DC4A-9B26-EE22-BC03EF464F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sz="6600" b="1" dirty="0">
                <a:solidFill>
                  <a:srgbClr val="FF0000"/>
                </a:solidFill>
              </a:rPr>
              <a:t>2 € / VIIKKO</a:t>
            </a:r>
          </a:p>
        </p:txBody>
      </p:sp>
    </p:spTree>
    <p:extLst>
      <p:ext uri="{BB962C8B-B14F-4D97-AF65-F5344CB8AC3E}">
        <p14:creationId xmlns:p14="http://schemas.microsoft.com/office/powerpoint/2010/main" val="2617854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161D56-BA90-CDB7-A80C-F80E9CE10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MyRotary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BE5EF84-1D06-743B-8BDC-3CADE7800B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  <a:p>
            <a:r>
              <a:rPr lang="fi-FI" sz="6000" dirty="0"/>
              <a:t>Toistuva</a:t>
            </a:r>
          </a:p>
          <a:p>
            <a:pPr marL="0" indent="0">
              <a:buNone/>
            </a:pPr>
            <a:r>
              <a:rPr lang="fi-FI" sz="6000" dirty="0"/>
              <a:t>  lahjoitus</a:t>
            </a:r>
          </a:p>
          <a:p>
            <a:pPr marL="0" indent="0">
              <a:buNone/>
            </a:pPr>
            <a:r>
              <a:rPr lang="fi-FI" sz="6000" dirty="0"/>
              <a:t>  kuukausittain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F73C7C0-65D5-25C9-A2A4-578DC5DD20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pPr marL="914400" lvl="2" indent="0">
              <a:buNone/>
            </a:pPr>
            <a:r>
              <a:rPr lang="fi-FI" sz="9600" dirty="0"/>
              <a:t>  10 €</a:t>
            </a:r>
          </a:p>
        </p:txBody>
      </p:sp>
    </p:spTree>
    <p:extLst>
      <p:ext uri="{BB962C8B-B14F-4D97-AF65-F5344CB8AC3E}">
        <p14:creationId xmlns:p14="http://schemas.microsoft.com/office/powerpoint/2010/main" val="720832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64DA9B0-5551-C2F2-DF20-BB6FB8455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34487"/>
            <a:ext cx="10905066" cy="538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14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D82807ED-1173-EA81-482B-25D19C335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fi-FI" sz="4800"/>
              <a:t>My Rotary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Sisällön paikkamerkki 5">
            <a:extLst>
              <a:ext uri="{FF2B5EF4-FFF2-40B4-BE49-F238E27FC236}">
                <a16:creationId xmlns:a16="http://schemas.microsoft.com/office/drawing/2014/main" id="{0B864499-6708-8CB1-98B0-CA7B881D52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0888829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960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 descr="Kuva, joka sisältää kohteen teksti, logo, Fontti, Grafiikka&#10;&#10;Tekoälyn generoima sisältö voi olla virheellistä.">
            <a:extLst>
              <a:ext uri="{FF2B5EF4-FFF2-40B4-BE49-F238E27FC236}">
                <a16:creationId xmlns:a16="http://schemas.microsoft.com/office/drawing/2014/main" id="{EE239697-ABF3-CA1D-513B-AA72787456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72" b="16518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77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uva 1" descr="Kuva, joka sisältää kohteen teksti, ympyrä, logo, kuvakaappaus&#10;&#10;Tekoälyn generoima sisältö voi olla virheellistä.">
            <a:extLst>
              <a:ext uri="{FF2B5EF4-FFF2-40B4-BE49-F238E27FC236}">
                <a16:creationId xmlns:a16="http://schemas.microsoft.com/office/drawing/2014/main" id="{CA0EC318-D881-2843-AAB8-A6722905FC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77" b="32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40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D77B92-CB36-4B20-A59A-59625E0F0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3EC39FB-CAE8-3D84-2765-D0D367C2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fi-FI" dirty="0"/>
              <a:t>PIIRIN PROJEKTEISTA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8A959041-4061-DFCF-545E-42E295889E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5050071"/>
              </p:ext>
            </p:extLst>
          </p:nvPr>
        </p:nvGraphicFramePr>
        <p:xfrm>
          <a:off x="5407705" y="1014154"/>
          <a:ext cx="5962720" cy="497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7404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1FC95D7-7E9F-8A9C-07D5-C6442B813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20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isällön paikkamerkki 3" descr="Kuva, joka sisältää kohteen teksti, graafinen suunnittelu, juliste, kuvakaappaus&#10;&#10;Tekoälyn generoima sisältö voi olla virheellistä.">
            <a:extLst>
              <a:ext uri="{FF2B5EF4-FFF2-40B4-BE49-F238E27FC236}">
                <a16:creationId xmlns:a16="http://schemas.microsoft.com/office/drawing/2014/main" id="{DC47EE99-71E4-C650-6981-77E4B4884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26" b="182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30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11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02607233-3E4C-4A54-5628-59B1CA54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16 KERTA PERÄKKÄIN</a:t>
            </a:r>
          </a:p>
        </p:txBody>
      </p:sp>
      <p:pic>
        <p:nvPicPr>
          <p:cNvPr id="4" name="Sisällön paikkamerkki 3" descr="Kuva, joka sisältää kohteen teksti, logo, Fontti, Grafiikka&#10;&#10;Kuvaus luotu automaattisesti">
            <a:extLst>
              <a:ext uri="{FF2B5EF4-FFF2-40B4-BE49-F238E27FC236}">
                <a16:creationId xmlns:a16="http://schemas.microsoft.com/office/drawing/2014/main" id="{A7AA8529-BB27-4DB3-4CDA-67EB83471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378" y="2354239"/>
            <a:ext cx="9031244" cy="39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65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3EE4A7-3CF8-7B53-CC27-A3611C336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KULUT TOIMINTAAN VERTAILU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466DCCD4-E296-92C6-DF04-0BD6E7B729D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3205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864A4572-2FFC-4FB5-42FA-2F20D98CD1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90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uva 1" descr="Kuva, joka sisältää kohteen teksti, ohjelmisto, Tontti, Fontti&#10;&#10;Kuvaus luotu automaattisesti">
            <a:extLst>
              <a:ext uri="{FF2B5EF4-FFF2-40B4-BE49-F238E27FC236}">
                <a16:creationId xmlns:a16="http://schemas.microsoft.com/office/drawing/2014/main" id="{6BF9CCC6-93E4-434F-2786-7FF0561E1B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63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DB22D17-CFB0-6943-D922-74B1987106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7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249A5776-FC6D-9577-834C-027FFABA6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69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uva 1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F2D125F5-DD67-5C12-355A-93E54082A7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36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8DBBC7AE-4D60-AF38-D1EE-F52AA1A387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24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99D505CC-7AA3-7905-5D7E-391AB19F2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4" b="2709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347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4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FEF13D-9134-6791-E27C-87F7E6A3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fi-FI" sz="4000"/>
              <a:t>ROTARY SÄÄTIÖN RAHASTOT</a:t>
            </a:r>
          </a:p>
        </p:txBody>
      </p:sp>
      <p:sp>
        <p:nvSpPr>
          <p:cNvPr id="25" name="Sisällön paikkamerkki 2">
            <a:extLst>
              <a:ext uri="{FF2B5EF4-FFF2-40B4-BE49-F238E27FC236}">
                <a16:creationId xmlns:a16="http://schemas.microsoft.com/office/drawing/2014/main" id="{A905671A-CCE4-B774-8CA9-DF76B6684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636194"/>
            <a:ext cx="5334198" cy="3720155"/>
          </a:xfrm>
        </p:spPr>
        <p:txBody>
          <a:bodyPr anchor="ctr">
            <a:normAutofit fontScale="62500" lnSpcReduction="20000"/>
          </a:bodyPr>
          <a:lstStyle/>
          <a:p>
            <a:r>
              <a:rPr lang="fi-FI" sz="3200" b="1" dirty="0">
                <a:solidFill>
                  <a:schemeClr val="accent1">
                    <a:lumMod val="75000"/>
                  </a:schemeClr>
                </a:solidFill>
              </a:rPr>
              <a:t>VUOSI RAHASTO</a:t>
            </a:r>
          </a:p>
          <a:p>
            <a:pPr marL="0" indent="0">
              <a:buNone/>
            </a:pPr>
            <a:r>
              <a:rPr lang="fi-FI" sz="3200" b="1" dirty="0">
                <a:solidFill>
                  <a:schemeClr val="accent1">
                    <a:lumMod val="75000"/>
                  </a:schemeClr>
                </a:solidFill>
              </a:rPr>
              <a:t>   (Annual Fund)</a:t>
            </a:r>
          </a:p>
          <a:p>
            <a:r>
              <a:rPr lang="fi-FI" sz="3200" b="1" dirty="0">
                <a:solidFill>
                  <a:schemeClr val="accent1">
                    <a:lumMod val="75000"/>
                  </a:schemeClr>
                </a:solidFill>
              </a:rPr>
              <a:t>MAAILMAN RAHASTO</a:t>
            </a:r>
          </a:p>
          <a:p>
            <a:pPr marL="0" indent="0">
              <a:buNone/>
            </a:pPr>
            <a:r>
              <a:rPr lang="fi-FI" sz="3200" b="1" dirty="0">
                <a:solidFill>
                  <a:schemeClr val="accent1">
                    <a:lumMod val="75000"/>
                  </a:schemeClr>
                </a:solidFill>
              </a:rPr>
              <a:t>   (Word Fund)</a:t>
            </a:r>
          </a:p>
          <a:p>
            <a:r>
              <a:rPr lang="fi-FI" sz="3200" b="1" dirty="0">
                <a:solidFill>
                  <a:schemeClr val="accent1">
                    <a:lumMod val="75000"/>
                  </a:schemeClr>
                </a:solidFill>
              </a:rPr>
              <a:t>PYSYVÄ RAHASTO</a:t>
            </a:r>
          </a:p>
          <a:p>
            <a:pPr marL="0" indent="0">
              <a:buNone/>
            </a:pPr>
            <a:r>
              <a:rPr lang="fi-FI" sz="3200" b="1" dirty="0">
                <a:solidFill>
                  <a:schemeClr val="accent1">
                    <a:lumMod val="75000"/>
                  </a:schemeClr>
                </a:solidFill>
              </a:rPr>
              <a:t>   (Endowment Fund)</a:t>
            </a:r>
          </a:p>
          <a:p>
            <a:r>
              <a:rPr lang="fi-FI" sz="3200" b="1" dirty="0">
                <a:solidFill>
                  <a:schemeClr val="accent1">
                    <a:lumMod val="75000"/>
                  </a:schemeClr>
                </a:solidFill>
              </a:rPr>
              <a:t>PolioPlus RAHASTO</a:t>
            </a:r>
          </a:p>
          <a:p>
            <a:pPr marL="0" indent="0">
              <a:buNone/>
            </a:pPr>
            <a:r>
              <a:rPr lang="fi-FI" sz="3200" b="1" dirty="0">
                <a:solidFill>
                  <a:schemeClr val="accent1">
                    <a:lumMod val="75000"/>
                  </a:schemeClr>
                </a:solidFill>
              </a:rPr>
              <a:t>  (PolioPlus Fund)</a:t>
            </a:r>
          </a:p>
          <a:p>
            <a:pPr marL="0" indent="0">
              <a:buNone/>
            </a:pPr>
            <a:r>
              <a:rPr lang="fi-FI" sz="3200" b="1" dirty="0">
                <a:solidFill>
                  <a:schemeClr val="accent1">
                    <a:lumMod val="75000"/>
                  </a:schemeClr>
                </a:solidFill>
              </a:rPr>
              <a:t>  KATASTROFI RAHASTOT</a:t>
            </a:r>
          </a:p>
          <a:p>
            <a:pPr marL="0" indent="0">
              <a:buNone/>
            </a:pPr>
            <a:r>
              <a:rPr lang="fi-FI" sz="3200" b="1" dirty="0">
                <a:solidFill>
                  <a:schemeClr val="accent1">
                    <a:lumMod val="75000"/>
                  </a:schemeClr>
                </a:solidFill>
              </a:rPr>
              <a:t> (Disaster Responce Funds)</a:t>
            </a:r>
            <a:br>
              <a:rPr lang="fi-FI" sz="32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fi-FI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" name="Picture 4" descr="Maailman kartta on tehty kolikkoa">
            <a:extLst>
              <a:ext uri="{FF2B5EF4-FFF2-40B4-BE49-F238E27FC236}">
                <a16:creationId xmlns:a16="http://schemas.microsoft.com/office/drawing/2014/main" id="{1116DE90-FBFF-C367-A6D2-78AD3B5E67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09" r="15371" b="-2"/>
          <a:stretch/>
        </p:blipFill>
        <p:spPr>
          <a:xfrm>
            <a:off x="5928853" y="715397"/>
            <a:ext cx="5737122" cy="541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02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uva 1" descr="Kuva, joka sisältää kohteen teksti, kuvakaappaus, Fontti, numero&#10;&#10;Tekoälyn generoima sisältö voi olla virheellistä.">
            <a:extLst>
              <a:ext uri="{FF2B5EF4-FFF2-40B4-BE49-F238E27FC236}">
                <a16:creationId xmlns:a16="http://schemas.microsoft.com/office/drawing/2014/main" id="{05A267AB-2C36-7CBC-33CF-B94140CAE0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40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7B2067-66C6-1EED-0D99-2FEA60B7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94" y="365126"/>
            <a:ext cx="9923206" cy="829494"/>
          </a:xfrm>
        </p:spPr>
        <p:txBody>
          <a:bodyPr/>
          <a:lstStyle/>
          <a:p>
            <a:r>
              <a:rPr lang="fi-FI"/>
              <a:t>VUOSIRAHASTON TOIMINTA, ESIMERKKI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AB75136-71DD-9B14-589E-99C50B571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1096"/>
            <a:ext cx="10960510" cy="4687376"/>
          </a:xfrm>
        </p:spPr>
        <p:txBody>
          <a:bodyPr>
            <a:normAutofit fontScale="92500" lnSpcReduction="20000"/>
          </a:bodyPr>
          <a:lstStyle/>
          <a:p>
            <a:r>
              <a:rPr lang="fi-FI" sz="4000" b="1" dirty="0"/>
              <a:t>Piirin tuki 	2021-2022</a:t>
            </a:r>
            <a:r>
              <a:rPr lang="fi-FI" sz="4000" dirty="0"/>
              <a:t>				30 000 $</a:t>
            </a:r>
          </a:p>
          <a:p>
            <a:r>
              <a:rPr lang="fi-FI" sz="4000" dirty="0">
                <a:solidFill>
                  <a:srgbClr val="FF0000"/>
                </a:solidFill>
              </a:rPr>
              <a:t>Sijoitetaan kolmeksi vuodeksi</a:t>
            </a:r>
          </a:p>
          <a:p>
            <a:endParaRPr lang="fi-FI" sz="4000" dirty="0">
              <a:solidFill>
                <a:srgbClr val="FF0000"/>
              </a:solidFill>
            </a:endParaRPr>
          </a:p>
          <a:p>
            <a:r>
              <a:rPr lang="fi-FI" sz="4000" b="1" dirty="0"/>
              <a:t>Jako 		2024-2025</a:t>
            </a:r>
          </a:p>
          <a:p>
            <a:r>
              <a:rPr lang="fi-FI" sz="4000" dirty="0"/>
              <a:t>Kulut 5 %					  		  1 500 $</a:t>
            </a:r>
          </a:p>
          <a:p>
            <a:r>
              <a:rPr lang="fi-FI" sz="4000" dirty="0"/>
              <a:t>Tuotto </a:t>
            </a:r>
            <a:r>
              <a:rPr lang="fi-FI" sz="4000" dirty="0" err="1"/>
              <a:t>vs-</a:t>
            </a:r>
            <a:r>
              <a:rPr lang="fi-FI" sz="4000" dirty="0"/>
              <a:t> rahastoon, esim. 5 % x 3 	v.	  4 500 $ </a:t>
            </a:r>
          </a:p>
          <a:p>
            <a:r>
              <a:rPr lang="fi-FI" sz="4000" dirty="0"/>
              <a:t>Maailman rahastoon	47,5 %			14 250 $</a:t>
            </a:r>
          </a:p>
          <a:p>
            <a:r>
              <a:rPr lang="fi-FI" sz="4000" dirty="0"/>
              <a:t>Palaa piirille			47,5 %			14 250 $	</a:t>
            </a:r>
            <a:r>
              <a:rPr lang="fi-FI" dirty="0"/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11014819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90676070-2FD2-9E40-495C-4C71321585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6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CFEB548-CACC-4915-BA3A-ECFAD4BE0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7DD617-02C2-4388-A86E-BAB7BD28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71532D-ED15-4EA1-8D74-8B9D49117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E0E949-6174-47F4-871C-39B2BE7B4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A81FA79-0462-498C-A7A0-4F97CB9BD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13F096-ACB3-4289-ADE9-7BCF5727C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42D1F89-7331-4DB6-9053-DE817E604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27D98C-AF53-420B-A7B6-DD5AA7D53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F0B76EE-9601-45D1-815F-6B076D42F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5FB023-5222-4B9E-B6D1-A5040E4CE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AAEED21-38DA-46C2-93A3-F597C8761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7EFB714-3172-4F11-BA4B-04073494A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783C632-F1E2-40EE-AFA0-EF8D52D6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980DE84-E4A8-4C12-97F1-AADA86FFB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A4FCEB1-CD0B-4966-8A9D-F458E4F79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866B94-A099-49F6-A378-974CED7F5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03C908-3FF0-4A95-851C-DF3C650FF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AF400D3-D15B-4146-82E6-B2FC1194F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02F76C8-7CAD-4B72-BD0D-072D2AFA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CEBAD8-9DE5-4790-9CD4-C384EB371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3B7B9BA-215A-4923-954F-3DAE9523A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4013081-B23F-45CB-A45B-562B629AD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B8B11FB-E867-4638-B75F-B4B7DBDDB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BC84FC8-9600-4AE5-9E77-38E2363A3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514F95D-50D5-4B76-B347-91D1D76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85455D4-020C-4462-8A90-3B6434A50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9385471B-E986-9BB7-66FB-51DB6C96C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0935"/>
            <a:ext cx="4948230" cy="5509815"/>
          </a:xfrm>
          <a:noFill/>
        </p:spPr>
        <p:txBody>
          <a:bodyPr anchor="t">
            <a:normAutofit/>
          </a:bodyPr>
          <a:lstStyle/>
          <a:p>
            <a:r>
              <a:rPr lang="fi-FI" sz="4800" dirty="0"/>
              <a:t>KLUBIN TAVOITTEIDEN  ASETTAMINEN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BFAB46A1-0B5A-A0D5-B37E-794D1A5688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9162128"/>
              </p:ext>
            </p:extLst>
          </p:nvPr>
        </p:nvGraphicFramePr>
        <p:xfrm>
          <a:off x="5815855" y="546369"/>
          <a:ext cx="5508711" cy="550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3547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DA04308-B100-0792-DC5E-B2BFE3E7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fi-FI" sz="4800"/>
              <a:t>HUOMIOITA PIIRISTÄMME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AC0020-6164-7224-F35C-6213416C6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r>
              <a:rPr lang="fi-FI" sz="2200" dirty="0"/>
              <a:t>SÄÄTIÖN TUKIJOITA		</a:t>
            </a:r>
            <a:r>
              <a:rPr lang="fi-FI" sz="2200"/>
              <a:t>350 JÄSENTÄ</a:t>
            </a:r>
            <a:endParaRPr lang="fi-FI" sz="2200" dirty="0"/>
          </a:p>
          <a:p>
            <a:r>
              <a:rPr lang="fi-FI" sz="2200" dirty="0"/>
              <a:t>EI OLE OSALLISTUNUT	432 JÄSENTÄ</a:t>
            </a:r>
          </a:p>
          <a:p>
            <a:endParaRPr lang="fi-FI" sz="2200" dirty="0"/>
          </a:p>
          <a:p>
            <a:r>
              <a:rPr lang="fi-FI" sz="2200" dirty="0"/>
              <a:t>KOLME 100 % KLUBIA</a:t>
            </a:r>
          </a:p>
          <a:p>
            <a:r>
              <a:rPr lang="fi-FI" sz="2200" dirty="0"/>
              <a:t>KOLME      0 % KLUBIA</a:t>
            </a:r>
          </a:p>
          <a:p>
            <a:r>
              <a:rPr lang="fi-FI" sz="2200" dirty="0"/>
              <a:t>YKSI 100 %  PHF KLUBI</a:t>
            </a:r>
          </a:p>
          <a:p>
            <a:endParaRPr lang="fi-FI" sz="2200" dirty="0"/>
          </a:p>
          <a:p>
            <a:r>
              <a:rPr lang="fi-FI" sz="2200" dirty="0"/>
              <a:t>KUUDELLA JÄSENELLÄ PHS JÄSENYYS</a:t>
            </a:r>
          </a:p>
          <a:p>
            <a:r>
              <a:rPr lang="fi-FI" sz="2200" dirty="0"/>
              <a:t>21 JÄSENELLÄ PPS JÄSENYYS</a:t>
            </a:r>
          </a:p>
        </p:txBody>
      </p:sp>
    </p:spTree>
    <p:extLst>
      <p:ext uri="{BB962C8B-B14F-4D97-AF65-F5344CB8AC3E}">
        <p14:creationId xmlns:p14="http://schemas.microsoft.com/office/powerpoint/2010/main" val="41616245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3DF4D14-9457-5C46-B641-5707A3B48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fi-FI" sz="4800"/>
              <a:t>Klubin säätiö komitean pj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2591A2-08A5-3147-4CE4-59C111856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r>
              <a:rPr lang="fi-FI" sz="1700" dirty="0"/>
              <a:t>Tiedottaa klubille säätiön tavoitteista ja toiminnasta.</a:t>
            </a:r>
          </a:p>
          <a:p>
            <a:r>
              <a:rPr lang="fi-FI" sz="1700" dirty="0"/>
              <a:t>Tiedottaa klubille piirin säätiö komitean toiminta suunnitelmista.</a:t>
            </a:r>
          </a:p>
          <a:p>
            <a:r>
              <a:rPr lang="fi-FI" sz="1700" dirty="0"/>
              <a:t>Laatii hallituksen kanssa klubin lahjoitus tavoitteet säätiölle.</a:t>
            </a:r>
          </a:p>
          <a:p>
            <a:r>
              <a:rPr lang="fi-FI" sz="1700" dirty="0"/>
              <a:t>Valmistelee klubin piiri apuraha hakemukset ja raportoinnin</a:t>
            </a:r>
          </a:p>
          <a:p>
            <a:r>
              <a:rPr lang="fi-FI" sz="1700" dirty="0"/>
              <a:t>Rohkaisee jäseniä säätiön tukemiseen.</a:t>
            </a:r>
          </a:p>
          <a:p>
            <a:r>
              <a:rPr lang="fi-FI" sz="1700" dirty="0"/>
              <a:t>Toimii esimerkkinä</a:t>
            </a:r>
          </a:p>
          <a:p>
            <a:endParaRPr lang="fi-FI" sz="1700" dirty="0"/>
          </a:p>
          <a:p>
            <a:r>
              <a:rPr lang="fi-FI" dirty="0">
                <a:solidFill>
                  <a:srgbClr val="FF0000"/>
                </a:solidFill>
              </a:rPr>
              <a:t>31 puheenjohtajasta 6 tukenut säätiötä kuluvana vuonna</a:t>
            </a:r>
          </a:p>
        </p:txBody>
      </p:sp>
    </p:spTree>
    <p:extLst>
      <p:ext uri="{BB962C8B-B14F-4D97-AF65-F5344CB8AC3E}">
        <p14:creationId xmlns:p14="http://schemas.microsoft.com/office/powerpoint/2010/main" val="3503974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DEE696-7656-95E7-E448-C44BCDDD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fi-FI" sz="3200"/>
              <a:t>POLIO PLUS TOIMINNASTA</a:t>
            </a:r>
          </a:p>
        </p:txBody>
      </p:sp>
      <p:pic>
        <p:nvPicPr>
          <p:cNvPr id="5" name="Picture 4" descr="Neula ja Vial">
            <a:extLst>
              <a:ext uri="{FF2B5EF4-FFF2-40B4-BE49-F238E27FC236}">
                <a16:creationId xmlns:a16="http://schemas.microsoft.com/office/drawing/2014/main" id="{E06DC58C-17EB-D3DB-AD6D-D526574E80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76" r="47086" b="-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03031D-74DA-62E9-ECE8-92ED67688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r>
              <a:rPr lang="fi-FI" sz="2000" dirty="0"/>
              <a:t>Trumpin hallitus vähentänyt rahoitusta USAID:lle,</a:t>
            </a:r>
          </a:p>
          <a:p>
            <a:r>
              <a:rPr lang="fi-FI" sz="2000" dirty="0"/>
              <a:t>Samoin myös rokote allianssi </a:t>
            </a:r>
            <a:r>
              <a:rPr lang="fi-FI" sz="2000" dirty="0" err="1"/>
              <a:t>GAVI:lta</a:t>
            </a:r>
            <a:r>
              <a:rPr lang="fi-FI" sz="2000" dirty="0"/>
              <a:t>.</a:t>
            </a:r>
          </a:p>
          <a:p>
            <a:r>
              <a:rPr lang="fi-FI" sz="2000" dirty="0" err="1"/>
              <a:t>RI:llä</a:t>
            </a:r>
            <a:r>
              <a:rPr lang="fi-FI" sz="2000" dirty="0"/>
              <a:t> on sopimukset molempien järjestöjen kanssa.</a:t>
            </a:r>
          </a:p>
          <a:p>
            <a:endParaRPr lang="fi-FI" sz="2000" dirty="0"/>
          </a:p>
          <a:p>
            <a:r>
              <a:rPr lang="fi-FI" sz="2000" dirty="0"/>
              <a:t>RI joutuu tehostamaan toimiaan saadakseen vuosittaisen </a:t>
            </a:r>
          </a:p>
          <a:p>
            <a:pPr marL="0" indent="0">
              <a:buNone/>
            </a:pPr>
            <a:r>
              <a:rPr lang="fi-FI" sz="2000" dirty="0"/>
              <a:t>    50 MUSD osuutensa koottua</a:t>
            </a:r>
          </a:p>
        </p:txBody>
      </p:sp>
    </p:spTree>
    <p:extLst>
      <p:ext uri="{BB962C8B-B14F-4D97-AF65-F5344CB8AC3E}">
        <p14:creationId xmlns:p14="http://schemas.microsoft.com/office/powerpoint/2010/main" val="3560433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CBF94E0-81BE-B151-18BD-05BCDEDB2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r"/>
            <a:r>
              <a:rPr lang="fi-FI" sz="5600" b="1" dirty="0">
                <a:solidFill>
                  <a:srgbClr val="FF0000"/>
                </a:solidFill>
              </a:rPr>
              <a:t>PolioPlus Society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E36739D-F2DE-98CE-F0D9-0D03BE123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 fontScale="92500"/>
          </a:bodyPr>
          <a:lstStyle/>
          <a:p>
            <a:r>
              <a:rPr lang="fi-FI" sz="4800" b="1" dirty="0">
                <a:solidFill>
                  <a:srgbClr val="FF0000"/>
                </a:solidFill>
              </a:rPr>
              <a:t>LIITY JÄSENEKSI</a:t>
            </a:r>
          </a:p>
          <a:p>
            <a:endParaRPr lang="fi-FI" sz="2400" dirty="0"/>
          </a:p>
          <a:p>
            <a:r>
              <a:rPr lang="fi-FI" sz="2400" dirty="0"/>
              <a:t>100 $ / VUOSI POLION POISTOON</a:t>
            </a:r>
          </a:p>
          <a:p>
            <a:r>
              <a:rPr lang="fi-FI" sz="2400" dirty="0"/>
              <a:t>Tuki vuosittain sen ajan kunnes WHO julistaa maailman polio vapaaksi</a:t>
            </a:r>
          </a:p>
          <a:p>
            <a:r>
              <a:rPr lang="fi-FI" sz="2400" dirty="0"/>
              <a:t>Jäsenelle kunniakirja ja rintamerkki</a:t>
            </a:r>
          </a:p>
          <a:p>
            <a:r>
              <a:rPr lang="fi-FI" sz="2400" dirty="0"/>
              <a:t>Jäsenet kutsutaan erityistilaisuuteen piirikonferenssien yhteydessä</a:t>
            </a:r>
          </a:p>
        </p:txBody>
      </p:sp>
    </p:spTree>
    <p:extLst>
      <p:ext uri="{BB962C8B-B14F-4D97-AF65-F5344CB8AC3E}">
        <p14:creationId xmlns:p14="http://schemas.microsoft.com/office/powerpoint/2010/main" val="4016653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5C0385A-4745-77A7-4092-AFEBC6DFD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38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F1BD1C1-EDF9-AC19-4DB8-3F6F137E6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7872" y="0"/>
            <a:ext cx="6208060" cy="6191250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75BFE1BA-2352-141B-BAFD-14827834A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77FD44E4-93A3-4323-B344-F8C9978AEC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47786280-DC4A-9B26-EE22-BC03EF464F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sz="6600" b="1" dirty="0">
                <a:solidFill>
                  <a:srgbClr val="FF0000"/>
                </a:solidFill>
              </a:rPr>
              <a:t>2 € / VIIKKO</a:t>
            </a:r>
          </a:p>
          <a:p>
            <a:r>
              <a:rPr lang="fi-FI" sz="6600" b="1" dirty="0">
                <a:solidFill>
                  <a:srgbClr val="FF0000"/>
                </a:solidFill>
              </a:rPr>
              <a:t>10 € / KK</a:t>
            </a:r>
          </a:p>
        </p:txBody>
      </p:sp>
    </p:spTree>
    <p:extLst>
      <p:ext uri="{BB962C8B-B14F-4D97-AF65-F5344CB8AC3E}">
        <p14:creationId xmlns:p14="http://schemas.microsoft.com/office/powerpoint/2010/main" val="12798286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C219263B-75B8-A745-693C-B5DE3CB60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0C7F1233-0135-F4B2-D555-32755954C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KIITOS </a:t>
            </a:r>
          </a:p>
          <a:p>
            <a:r>
              <a:rPr lang="en-US" b="1" dirty="0">
                <a:solidFill>
                  <a:srgbClr val="C00000"/>
                </a:solidFill>
              </a:rPr>
              <a:t>AUTETAAN AUTTAMAAN</a:t>
            </a:r>
          </a:p>
        </p:txBody>
      </p:sp>
      <p:pic>
        <p:nvPicPr>
          <p:cNvPr id="11" name="Sisällön paikkamerkki 10" descr="Kuva, joka sisältää kohteen teksti, sormi, henkilö, kuvakaappaus&#10;&#10;Kuvaus luotu automaattisesti">
            <a:extLst>
              <a:ext uri="{FF2B5EF4-FFF2-40B4-BE49-F238E27FC236}">
                <a16:creationId xmlns:a16="http://schemas.microsoft.com/office/drawing/2014/main" id="{86FA673C-21A9-F3A7-C2AF-A11C6A8753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112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178F2E-26DB-2B83-D3A2-FD20C6FE6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9C3A7A-357A-B6A6-A11A-E78611DC4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6000" b="1" dirty="0">
                <a:solidFill>
                  <a:schemeClr val="accent1">
                    <a:lumMod val="75000"/>
                  </a:schemeClr>
                </a:solidFill>
              </a:rPr>
              <a:t>MITÄ ON ROTARY?</a:t>
            </a:r>
          </a:p>
          <a:p>
            <a:pPr marL="0" indent="0">
              <a:buNone/>
            </a:pPr>
            <a:r>
              <a:rPr lang="fi-FI" sz="6000" b="1" dirty="0">
                <a:solidFill>
                  <a:schemeClr val="accent1">
                    <a:lumMod val="75000"/>
                  </a:schemeClr>
                </a:solidFill>
              </a:rPr>
              <a:t>MISTÄ ROTARIUS KOOSTUU?</a:t>
            </a:r>
          </a:p>
          <a:p>
            <a:pPr marL="0" indent="0">
              <a:buNone/>
            </a:pPr>
            <a:r>
              <a:rPr lang="fi-FI" sz="6000" b="1" dirty="0">
                <a:solidFill>
                  <a:schemeClr val="accent1">
                    <a:lumMod val="75000"/>
                  </a:schemeClr>
                </a:solidFill>
              </a:rPr>
              <a:t>MITEN SINÄ KOET OLEVASI ROTARY?</a:t>
            </a:r>
          </a:p>
        </p:txBody>
      </p:sp>
    </p:spTree>
    <p:extLst>
      <p:ext uri="{BB962C8B-B14F-4D97-AF65-F5344CB8AC3E}">
        <p14:creationId xmlns:p14="http://schemas.microsoft.com/office/powerpoint/2010/main" val="4280685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2F0A2A1C-762D-5A87-7777-3D793E7AF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98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07EBA1-DFFC-2810-9CDF-7B896D9BF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98C08D-667A-B151-AE6F-4E9AB58CA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i-FI" sz="6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fi-FI" sz="6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MITÄHÄN TÄMÄ TARKOITTAA?</a:t>
            </a:r>
          </a:p>
        </p:txBody>
      </p:sp>
    </p:spTree>
    <p:extLst>
      <p:ext uri="{BB962C8B-B14F-4D97-AF65-F5344CB8AC3E}">
        <p14:creationId xmlns:p14="http://schemas.microsoft.com/office/powerpoint/2010/main" val="2199053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361582F9-9EC9-1404-86DF-5954275E05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70" b="130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46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33F205B3-C8EE-8FF5-4CCE-A97BFBD49B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36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15854</TotalTime>
  <Words>653</Words>
  <Application>Microsoft Office PowerPoint</Application>
  <PresentationFormat>Laajakuva</PresentationFormat>
  <Paragraphs>162</Paragraphs>
  <Slides>49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49</vt:i4>
      </vt:variant>
    </vt:vector>
  </HeadingPairs>
  <TitlesOfParts>
    <vt:vector size="53" baseType="lpstr">
      <vt:lpstr>Aptos</vt:lpstr>
      <vt:lpstr>Aptos Display</vt:lpstr>
      <vt:lpstr>Arial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PALVELU ITSEKKYYDEN EDELLE</vt:lpstr>
      <vt:lpstr>HYVÄNTEKEVÄISYYS</vt:lpstr>
      <vt:lpstr>ROTARY KLUBI</vt:lpstr>
      <vt:lpstr>HYVÄN TEKEMINEN JOKO</vt:lpstr>
      <vt:lpstr>TAI SITTEN</vt:lpstr>
      <vt:lpstr>ROTARYN ORGANISAATIO</vt:lpstr>
      <vt:lpstr>TOIMINTA STRATEGIA</vt:lpstr>
      <vt:lpstr>PowerPoint-esitys</vt:lpstr>
      <vt:lpstr>PowerPoint-esitys</vt:lpstr>
      <vt:lpstr>EREY</vt:lpstr>
      <vt:lpstr>PIIRIN  SÄÄTIÖ TOIMIKUNNAN TAVOITE ROTARY SÄÄTIÖN VUOTUISEEN TUKEMISEEN</vt:lpstr>
      <vt:lpstr>PowerPoint-esitys</vt:lpstr>
      <vt:lpstr>MyRotary</vt:lpstr>
      <vt:lpstr>PowerPoint-esitys</vt:lpstr>
      <vt:lpstr>My Rotary</vt:lpstr>
      <vt:lpstr>PowerPoint-esitys</vt:lpstr>
      <vt:lpstr>PowerPoint-esitys</vt:lpstr>
      <vt:lpstr>PIIRIN PROJEKTEISTA</vt:lpstr>
      <vt:lpstr>PowerPoint-esitys</vt:lpstr>
      <vt:lpstr>16 KERTA PERÄKKÄIN</vt:lpstr>
      <vt:lpstr>KULUT TOIMINTAAN VERTAILU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ROTARY SÄÄTIÖN RAHASTOT</vt:lpstr>
      <vt:lpstr>VUOSIRAHASTON TOIMINTA, ESIMERKKI</vt:lpstr>
      <vt:lpstr>PowerPoint-esitys</vt:lpstr>
      <vt:lpstr>KLUBIN TAVOITTEIDEN  ASETTAMINEN</vt:lpstr>
      <vt:lpstr>HUOMIOITA PIIRISTÄMME</vt:lpstr>
      <vt:lpstr>Klubin säätiö komitean pj</vt:lpstr>
      <vt:lpstr>POLIO PLUS TOIMINNASTA</vt:lpstr>
      <vt:lpstr>PolioPlus Society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Lauri Muona</dc:creator>
  <cp:lastModifiedBy>Osmo</cp:lastModifiedBy>
  <cp:revision>11</cp:revision>
  <dcterms:created xsi:type="dcterms:W3CDTF">2024-08-23T13:52:51Z</dcterms:created>
  <dcterms:modified xsi:type="dcterms:W3CDTF">2025-04-10T14:06:05Z</dcterms:modified>
</cp:coreProperties>
</file>