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42" r:id="rId2"/>
    <p:sldId id="355" r:id="rId3"/>
    <p:sldId id="356" r:id="rId4"/>
    <p:sldId id="357" r:id="rId5"/>
    <p:sldId id="359" r:id="rId6"/>
    <p:sldId id="354" r:id="rId7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6" autoAdjust="0"/>
    <p:restoredTop sz="72162" autoAdjust="0"/>
  </p:normalViewPr>
  <p:slideViewPr>
    <p:cSldViewPr snapToGrid="0">
      <p:cViewPr varScale="1">
        <p:scale>
          <a:sx n="72" d="100"/>
          <a:sy n="72" d="100"/>
        </p:scale>
        <p:origin x="2070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8" cy="513508"/>
          </a:xfrm>
          <a:prstGeom prst="rect">
            <a:avLst/>
          </a:prstGeom>
        </p:spPr>
        <p:txBody>
          <a:bodyPr vert="horz" lIns="99070" tIns="49535" rIns="99070" bIns="4953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8" cy="513508"/>
          </a:xfrm>
          <a:prstGeom prst="rect">
            <a:avLst/>
          </a:prstGeom>
        </p:spPr>
        <p:txBody>
          <a:bodyPr vert="horz" lIns="99070" tIns="49535" rIns="99070" bIns="49535" rtlCol="0"/>
          <a:lstStyle>
            <a:lvl1pPr algn="r">
              <a:defRPr sz="1300"/>
            </a:lvl1pPr>
          </a:lstStyle>
          <a:p>
            <a:fld id="{8ABADB93-694C-45F3-A1FA-01F214256252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0" tIns="49535" rIns="99070" bIns="4953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8"/>
            <a:ext cx="5683250" cy="4029879"/>
          </a:xfrm>
          <a:prstGeom prst="rect">
            <a:avLst/>
          </a:prstGeom>
        </p:spPr>
        <p:txBody>
          <a:bodyPr vert="horz" lIns="99070" tIns="49535" rIns="99070" bIns="4953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8" cy="513507"/>
          </a:xfrm>
          <a:prstGeom prst="rect">
            <a:avLst/>
          </a:prstGeom>
        </p:spPr>
        <p:txBody>
          <a:bodyPr vert="horz" lIns="99070" tIns="49535" rIns="99070" bIns="4953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8" cy="513507"/>
          </a:xfrm>
          <a:prstGeom prst="rect">
            <a:avLst/>
          </a:prstGeom>
        </p:spPr>
        <p:txBody>
          <a:bodyPr vert="horz" lIns="99070" tIns="49535" rIns="99070" bIns="49535" rtlCol="0" anchor="b"/>
          <a:lstStyle>
            <a:lvl1pPr algn="r">
              <a:defRPr sz="1300"/>
            </a:lvl1pPr>
          </a:lstStyle>
          <a:p>
            <a:fld id="{653A2F1A-70FF-4216-B296-FD71C0197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69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A2F1A-70FF-4216-B296-FD71C019704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37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A2F1A-70FF-4216-B296-FD71C019704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932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A2F1A-70FF-4216-B296-FD71C019704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249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A2F1A-70FF-4216-B296-FD71C019704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3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9EE5B-CBC0-5CC6-57EC-C34630F675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9932D9-C383-F3D4-B281-75683F0A79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D75C2-6E4B-A5D3-8F73-83A37CC8D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574E-4F2B-456C-890A-A9D5A619352C}" type="datetime1">
              <a:rPr lang="en-US" smtClean="0"/>
              <a:t>3/2/2025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87EE2-43C4-1AC5-8E24-0D6EE49FE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DD95D-B80E-8F24-55DB-B47381508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67400" y="6356349"/>
            <a:ext cx="2743200" cy="3651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681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DF639-39A7-6CF2-6593-BC23F8502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E78497-D878-4A42-4D4B-74B2A88847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FF23B6-CBB8-448F-F6E4-9B42B8E1C3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23C1FD-0296-926B-EE23-51D0322D5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81E2E-BDCA-4D8A-9B26-86FECA65642F}" type="datetime1">
              <a:rPr lang="en-US" smtClean="0"/>
              <a:t>3/2/2025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2E454B-C977-1999-F436-5CB3C9A18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9C3302-1952-A3FE-FFB5-33AC74DC5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36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DF36B-C2C4-0F14-2EDB-5ABD035A5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70FCA7-7AB6-1B51-767D-46C8AA92B2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10F5D-6447-E24D-F365-29FA4E3D7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A01C-1AE8-481C-A889-99D42A86BE6B}" type="datetime1">
              <a:rPr lang="en-US" smtClean="0"/>
              <a:t>3/2/2025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CBA7E-FB07-0E47-86A0-8D9750442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901A4-7FDE-0589-719A-2368AC4E5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2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7D371E-1B6A-AE56-4653-B847E17EE2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518287-BE97-601F-E4E0-433C3D8A7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23033-9AC8-0D1D-8A24-7CDEFD9F6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52AE-E812-49AC-9CFC-01A36856AA54}" type="datetime1">
              <a:rPr lang="en-US" smtClean="0"/>
              <a:t>3/2/2025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0E1CC-38CD-8EDA-A6D5-C4D3D70C0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6A06F-557A-59AE-9B89-0EC79C5EE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6400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>
            <a:extLst>
              <a:ext uri="{FF2B5EF4-FFF2-40B4-BE49-F238E27FC236}">
                <a16:creationId xmlns:a16="http://schemas.microsoft.com/office/drawing/2014/main" id="{ADB7AFEE-FCFA-EE44-A6ED-641CA589F6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42900" y="4120063"/>
            <a:ext cx="11506200" cy="465667"/>
          </a:xfrm>
        </p:spPr>
        <p:txBody>
          <a:bodyPr>
            <a:noAutofit/>
          </a:bodyPr>
          <a:lstStyle>
            <a:lvl1pPr marL="0" indent="0" algn="ctr">
              <a:buNone/>
              <a:defRPr lang="en-US" sz="3200" b="1" kern="1200" dirty="0">
                <a:solidFill>
                  <a:srgbClr val="005DAA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Rotary club name here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ED87DAF-6E20-BA44-8FD5-867BBA628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298132"/>
            <a:ext cx="11506200" cy="821931"/>
          </a:xfrm>
        </p:spPr>
        <p:txBody>
          <a:bodyPr tIns="0" bIns="91440" anchor="b">
            <a:normAutofit/>
          </a:bodyPr>
          <a:lstStyle>
            <a:lvl1pPr marL="0" indent="0" algn="ctr" defTabSz="914400" rtl="0" eaLnBrk="1" latinLnBrk="0" hangingPunct="1">
              <a:buNone/>
              <a:defRPr lang="en-US" sz="4800" b="1" kern="1200" cap="all" baseline="0" dirty="0">
                <a:solidFill>
                  <a:srgbClr val="005DA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F61008-5AFF-634D-9011-6DE20E46D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03" y="323243"/>
            <a:ext cx="2609627" cy="2619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55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95C0C-0473-23EF-1F2A-ED45C3F8C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D995A4-A682-7854-F57E-04CD4AB43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F7FC-4FBE-4CD1-B742-A9E839B39049}" type="datetime1">
              <a:rPr lang="en-US" smtClean="0"/>
              <a:t>3/2/2025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00A198-22EB-946D-F1C7-CAEC801F1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4B07F2-4DC9-6F88-826A-D7D25282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384636" y="5820641"/>
            <a:ext cx="2743200" cy="365125"/>
          </a:xfrm>
        </p:spPr>
        <p:txBody>
          <a:bodyPr/>
          <a:lstStyle/>
          <a:p>
            <a:fld id="{7248F258-44BB-4B5C-9DC3-40FB2AAD50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856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89C9A-AD9D-B62D-A5B7-382944B81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5EF29-5577-667B-AAB7-647A895C5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1D84D-351B-E3BF-8DE1-478453BC6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70E2-8112-4B92-AAB5-23A40D88735B}" type="datetime1">
              <a:rPr lang="en-US" smtClean="0"/>
              <a:t>3/2/2025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CEFFEB-7633-5C2D-AA0F-B9EB69042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65576" y="6356350"/>
            <a:ext cx="2886456" cy="365125"/>
          </a:xfrm>
        </p:spPr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42D293-D46C-5B6F-99FA-B56F2566B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20840" y="6356350"/>
            <a:ext cx="2743200" cy="365125"/>
          </a:xfrm>
        </p:spPr>
        <p:txBody>
          <a:bodyPr/>
          <a:lstStyle/>
          <a:p>
            <a:fld id="{7248F258-44BB-4B5C-9DC3-40FB2AAD5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988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E000D-071C-6E90-2811-A0247DAC3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3897BD-8A6E-7879-E409-C918EE462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FF1EF-0986-F21D-D7C7-15BDE07C8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AAC5-8A69-446A-8385-E9476AAE6477}" type="datetime1">
              <a:rPr lang="en-US" smtClean="0"/>
              <a:t>3/2/2025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4761C-6673-C2DA-0947-C73C883A1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CC32F-F92D-FE30-680E-912E50143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90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76AF8-1C4D-40A4-7C13-A1D4BB8EE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F13DC-5594-B651-585B-69FAFB6513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E6852C-8708-9ADC-5C97-530393E9F5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A39CC3-44E0-A9DE-FB37-2FDDF6EBD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1AFF-124D-4C57-9A6F-A49E0BABF716}" type="datetime1">
              <a:rPr lang="en-US" smtClean="0"/>
              <a:t>3/2/2025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EA0EC0-3C93-12D1-53BC-52731C7FD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2941320" cy="365125"/>
          </a:xfrm>
        </p:spPr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E45A97-255E-CBCB-0F52-723B6718B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15912" y="6360668"/>
            <a:ext cx="2743200" cy="365125"/>
          </a:xfrm>
        </p:spPr>
        <p:txBody>
          <a:bodyPr/>
          <a:lstStyle/>
          <a:p>
            <a:fld id="{7248F258-44BB-4B5C-9DC3-40FB2AAD5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031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567EA-645A-44B0-4748-44565D627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FEA120-1EC2-93A5-7E3A-6BE0D8C09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23E059-4E7C-D77C-B820-DA15E0AD5B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01676C-2F86-D6C6-522C-B8336204DA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F55B63-80C2-B078-D093-C1500FFB8E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B8AE6E-E2AF-1459-1E2D-225BFFB55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C8327-0AA5-499D-A9F1-E97C98914AA2}" type="datetime1">
              <a:rPr lang="en-US" smtClean="0"/>
              <a:t>3/2/2025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CF436C-A7A3-D0DE-EE47-9BDC0F4D4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1A3C74-06A9-85D6-4506-2B608D05C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08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E49A-C4B4-F501-AF18-8DEAB2884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463F7B-07DC-D75E-B21B-DFECD9C58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D7830-7BE6-4145-9555-E2D361DD0AB7}" type="datetime1">
              <a:rPr lang="en-US" smtClean="0"/>
              <a:t>3/2/2025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76A3F7-EF93-72DD-7145-D055FD87E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AC81C4-17FD-CE66-8A6F-EDAC5B67C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0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D471DD-D3CD-61E9-3CA7-F5244BEE2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D257E-31AA-4C2A-8A13-F9C6CDBADCE3}" type="datetime1">
              <a:rPr lang="en-US" smtClean="0"/>
              <a:t>3/2/2025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AE7930-EE93-3C9E-E49E-578FC9982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838F09-6E7A-D465-D323-C0594DF2E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62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67C2C-E381-A177-0321-1921D2292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E1D86-5561-5C21-ACF6-B34EF419E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167847-4AF8-F0E3-9EF0-4051EA180B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16C5DA-A2F5-2180-CB53-BA50E36DC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C6031-BDEA-45E6-893D-1E50E87EB71C}" type="datetime1">
              <a:rPr lang="en-US" smtClean="0"/>
              <a:t>3/2/2025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E659AB-9CCB-D63B-2954-635677D39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59E0E8-666F-47A2-243A-9F94897A2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506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3D70C1-8636-DB36-3DB7-C2D5FFCFF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92B48A-F226-2F31-6139-62282FEE9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C9C71C-5BEE-9479-24F3-7F9936F65D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9F7FC-4FBE-4CD1-B742-A9E839B39049}" type="datetime1">
              <a:rPr lang="en-US" smtClean="0"/>
              <a:t>3/2/2025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752E8-7021-3FF8-3E36-2921E7745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ptr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9D0FD-159B-81E5-60B3-311AE84A5F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8F258-44BB-4B5C-9DC3-40FB2AAD5002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0AAF132-A1F8-F72D-D2F9-2C972133CB00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402618" y="5996672"/>
            <a:ext cx="2043545" cy="724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82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CF6D791D-3D99-0841-8B29-86AE654EB621}"/>
              </a:ext>
            </a:extLst>
          </p:cNvPr>
          <p:cNvSpPr txBox="1">
            <a:spLocks/>
          </p:cNvSpPr>
          <p:nvPr/>
        </p:nvSpPr>
        <p:spPr>
          <a:xfrm>
            <a:off x="101823" y="6960359"/>
            <a:ext cx="5329985" cy="987620"/>
          </a:xfrm>
          <a:prstGeom prst="rect">
            <a:avLst/>
          </a:prstGeom>
          <a:noFill/>
          <a:ln w="44450">
            <a:noFill/>
          </a:ln>
        </p:spPr>
        <p:txBody>
          <a:bodyPr vert="horz" lIns="91440" tIns="0" rIns="9144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US" sz="3600" b="1" dirty="0">
                <a:solidFill>
                  <a:srgbClr val="DA1A5A"/>
                </a:solidFill>
              </a:rPr>
              <a:t>Title Page Option</a:t>
            </a:r>
            <a:endParaRPr lang="en-US" sz="3600" b="1" dirty="0">
              <a:solidFill>
                <a:srgbClr val="DA1A5A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B17D6786-00F6-6047-81A6-5165FC02E5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dirty="0" err="1"/>
              <a:t>Kansainvälisen</a:t>
            </a:r>
            <a:r>
              <a:rPr lang="en-US" sz="3600" dirty="0"/>
              <a:t> </a:t>
            </a:r>
            <a:r>
              <a:rPr lang="en-US" sz="3600" dirty="0" err="1"/>
              <a:t>Rotaryn</a:t>
            </a:r>
            <a:r>
              <a:rPr lang="en-US" sz="3600" dirty="0"/>
              <a:t> </a:t>
            </a:r>
            <a:r>
              <a:rPr lang="en-US" sz="3600" dirty="0" err="1"/>
              <a:t>piiri</a:t>
            </a:r>
            <a:r>
              <a:rPr lang="en-US" sz="3600" dirty="0"/>
              <a:t> 1430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B0F37C06-8A3D-8E4C-B6E2-47C520E49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2737938"/>
            <a:ext cx="11389478" cy="1382126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sz="4000" dirty="0" err="1"/>
              <a:t>PrePETS</a:t>
            </a:r>
            <a:r>
              <a:rPr lang="en-US" sz="4000" dirty="0"/>
              <a:t> </a:t>
            </a:r>
            <a:r>
              <a:rPr lang="en-US" sz="4000" dirty="0" err="1"/>
              <a:t>kotitehtävät</a:t>
            </a:r>
            <a:r>
              <a:rPr lang="en-US" sz="4000" dirty="0"/>
              <a:t> ja </a:t>
            </a:r>
            <a:r>
              <a:rPr lang="en-US" sz="4000" dirty="0" err="1"/>
              <a:t>PETS:in</a:t>
            </a:r>
            <a:r>
              <a:rPr lang="en-US" sz="4000" dirty="0"/>
              <a:t> </a:t>
            </a:r>
            <a:r>
              <a:rPr lang="en-US" sz="4000" dirty="0" err="1"/>
              <a:t>ohjelma</a:t>
            </a:r>
            <a:r>
              <a:rPr lang="en-US" sz="4000" dirty="0"/>
              <a:t> 2025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F06DE913-084E-10BC-CD32-E8BF870D5D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266278"/>
            <a:ext cx="5636378" cy="13144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07968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203530D9-28B2-7B73-15FC-68EF096BC1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9184" y="350670"/>
            <a:ext cx="3181611" cy="73951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8819A2D9-117A-0E76-2E5F-4B8D5D451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i-FI" dirty="0"/>
            </a:br>
            <a:r>
              <a:rPr lang="fi-FI" dirty="0"/>
              <a:t>Kotitehtävät</a:t>
            </a:r>
            <a:br>
              <a:rPr lang="fi-FI" dirty="0"/>
            </a:br>
            <a:endParaRPr lang="fi-FI" dirty="0"/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897C10D5-1FF7-3EC5-D88E-61E3EE1E15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Mene My Rotary sivuston ”Learning Center” osastoon</a:t>
            </a:r>
          </a:p>
          <a:p>
            <a:r>
              <a:rPr lang="fi-FI" dirty="0"/>
              <a:t>Edelleen ”Club </a:t>
            </a:r>
            <a:r>
              <a:rPr lang="fi-FI" dirty="0" err="1"/>
              <a:t>leadership</a:t>
            </a:r>
            <a:r>
              <a:rPr lang="fi-FI" dirty="0"/>
              <a:t> </a:t>
            </a:r>
            <a:r>
              <a:rPr lang="fi-FI" dirty="0" err="1"/>
              <a:t>courses</a:t>
            </a:r>
            <a:r>
              <a:rPr lang="fi-FI" dirty="0"/>
              <a:t>” valikkoon</a:t>
            </a:r>
          </a:p>
          <a:p>
            <a:r>
              <a:rPr lang="fi-FI" dirty="0"/>
              <a:t>Sieltä koulutuspaketit ”Club </a:t>
            </a:r>
            <a:r>
              <a:rPr lang="fi-FI" dirty="0" err="1"/>
              <a:t>president</a:t>
            </a:r>
            <a:r>
              <a:rPr lang="fi-FI" dirty="0"/>
              <a:t> </a:t>
            </a:r>
            <a:r>
              <a:rPr lang="fi-FI" dirty="0" err="1"/>
              <a:t>basics</a:t>
            </a:r>
            <a:r>
              <a:rPr lang="fi-FI" dirty="0"/>
              <a:t>” ja ”Club </a:t>
            </a:r>
            <a:r>
              <a:rPr lang="fi-FI" dirty="0" err="1"/>
              <a:t>secretary</a:t>
            </a:r>
            <a:r>
              <a:rPr lang="fi-FI" dirty="0"/>
              <a:t> </a:t>
            </a:r>
            <a:r>
              <a:rPr lang="fi-FI" dirty="0" err="1"/>
              <a:t>basics</a:t>
            </a:r>
            <a:r>
              <a:rPr lang="fi-FI" dirty="0"/>
              <a:t>”</a:t>
            </a:r>
          </a:p>
          <a:p>
            <a:r>
              <a:rPr lang="fi-FI" dirty="0"/>
              <a:t>Suoritelkaa kursseja omaan tahtiin, kuitenkin mieluummin </a:t>
            </a:r>
            <a:r>
              <a:rPr lang="fi-FI" dirty="0" err="1"/>
              <a:t>PETS:iin</a:t>
            </a:r>
            <a:r>
              <a:rPr lang="fi-FI" dirty="0"/>
              <a:t> mennessä (12-13.4. 2025)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E406A17-B974-CB1D-CD74-0AE87724E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F7FC-4FBE-4CD1-B742-A9E839B39049}" type="datetime1">
              <a:rPr lang="en-US" smtClean="0"/>
              <a:t>3/2/2025</a:t>
            </a:fld>
            <a:endParaRPr lang="en-US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0BF71FF-234E-D5A5-9053-EB2895542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8DE4BFD-DDEB-17EC-8264-98C8E816C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05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5EAAC9-42BA-3496-0A13-CA0EB8F07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PETS 2025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0F88974-2FCD-8AEE-5F7E-6B73588DE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2472"/>
            <a:ext cx="10515600" cy="4351338"/>
          </a:xfrm>
        </p:spPr>
        <p:txBody>
          <a:bodyPr>
            <a:normAutofit fontScale="25000" lnSpcReduction="20000"/>
          </a:bodyPr>
          <a:lstStyle/>
          <a:p>
            <a:r>
              <a:rPr lang="fi-FI" sz="6200" dirty="0"/>
              <a:t>Paikka: Rautavaaran Metsäkartano</a:t>
            </a:r>
          </a:p>
          <a:p>
            <a:r>
              <a:rPr lang="fi-FI" sz="6200" dirty="0"/>
              <a:t>Aika: 12.4. klo 12:00 – 13.4. klo 15:00</a:t>
            </a:r>
          </a:p>
          <a:p>
            <a:r>
              <a:rPr lang="fi-FI" sz="6200" dirty="0"/>
              <a:t>Ohjelma:</a:t>
            </a:r>
          </a:p>
          <a:p>
            <a:pPr marL="0" indent="0">
              <a:buNone/>
            </a:pPr>
            <a:r>
              <a:rPr lang="fi-FI" sz="6200" dirty="0"/>
              <a:t>	12.4. 	 klo 12:00: Ilmoittautuminen, brunssi, </a:t>
            </a:r>
          </a:p>
          <a:p>
            <a:pPr marL="0" indent="0">
              <a:buNone/>
            </a:pPr>
            <a:r>
              <a:rPr lang="fi-FI" sz="6200" dirty="0"/>
              <a:t>		majoittuminen</a:t>
            </a:r>
          </a:p>
          <a:p>
            <a:pPr marL="0" indent="0">
              <a:buNone/>
            </a:pPr>
            <a:r>
              <a:rPr lang="fi-FI" sz="6200" dirty="0"/>
              <a:t>		klo 13:30 – 14:45: Piirin kevätkokous</a:t>
            </a:r>
          </a:p>
          <a:p>
            <a:pPr marL="0" indent="0">
              <a:buNone/>
            </a:pPr>
            <a:r>
              <a:rPr lang="fi-FI" sz="6200" dirty="0"/>
              <a:t>		klo 14.45 – 15:00 Päiväkahvi</a:t>
            </a:r>
          </a:p>
          <a:p>
            <a:pPr marL="0" indent="0">
              <a:buNone/>
            </a:pPr>
            <a:r>
              <a:rPr lang="fi-FI" sz="6200" dirty="0"/>
              <a:t>		klo 15:00 – 17:30 PETS-ohjelmaa</a:t>
            </a:r>
          </a:p>
          <a:p>
            <a:pPr marL="0" indent="0">
              <a:buNone/>
            </a:pPr>
            <a:r>
              <a:rPr lang="fi-FI" sz="6200" dirty="0"/>
              <a:t>		klo 18:00 Illallinen</a:t>
            </a:r>
          </a:p>
          <a:p>
            <a:pPr marL="0" indent="0">
              <a:buNone/>
            </a:pPr>
            <a:r>
              <a:rPr lang="fi-FI" sz="6200" dirty="0"/>
              <a:t>	13. 4.	klo 08:30 – 11:30 PETS ohjelmaa</a:t>
            </a:r>
          </a:p>
          <a:p>
            <a:pPr marL="0" indent="0">
              <a:buNone/>
            </a:pPr>
            <a:r>
              <a:rPr lang="fi-FI" sz="6200" dirty="0"/>
              <a:t>		klo 11.30 – 12:30 Lounas</a:t>
            </a:r>
          </a:p>
          <a:p>
            <a:pPr marL="0" indent="0">
              <a:buNone/>
            </a:pPr>
            <a:r>
              <a:rPr lang="fi-FI" sz="6200" dirty="0"/>
              <a:t>		12:30 – 14:30  PETS ohjelmaa</a:t>
            </a:r>
          </a:p>
          <a:p>
            <a:pPr marL="0" indent="0">
              <a:buNone/>
            </a:pPr>
            <a:r>
              <a:rPr lang="fi-FI" sz="6200" dirty="0"/>
              <a:t>		14.30  Lähtökahvi</a:t>
            </a:r>
          </a:p>
          <a:p>
            <a:pPr marL="0" indent="0">
              <a:buNone/>
            </a:pPr>
            <a:r>
              <a:rPr lang="fi-FI" sz="6200" dirty="0"/>
              <a:t>		</a:t>
            </a:r>
          </a:p>
          <a:p>
            <a:pPr marL="0" indent="0">
              <a:buNone/>
            </a:pPr>
            <a:r>
              <a:rPr lang="fi-FI" dirty="0"/>
              <a:t>	    	</a:t>
            </a:r>
          </a:p>
          <a:p>
            <a:pPr marL="0" indent="0">
              <a:buNone/>
            </a:pPr>
            <a:r>
              <a:rPr lang="fi-FI" dirty="0"/>
              <a:t>		</a:t>
            </a:r>
          </a:p>
          <a:p>
            <a:pPr marL="0" indent="0">
              <a:buNone/>
            </a:pPr>
            <a:r>
              <a:rPr lang="fi-FI" dirty="0"/>
              <a:t>		</a:t>
            </a:r>
          </a:p>
          <a:p>
            <a:pPr marL="0" indent="0">
              <a:buNone/>
            </a:pPr>
            <a:r>
              <a:rPr lang="fi-FI" dirty="0"/>
              <a:t> 		</a:t>
            </a:r>
          </a:p>
          <a:p>
            <a:pPr marL="0" indent="0">
              <a:buNone/>
            </a:pPr>
            <a:r>
              <a:rPr lang="fi-FI" dirty="0"/>
              <a:t>	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5B733B2-CBF0-1820-CEB8-75D733EF9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70E2-8112-4B92-AAB5-23A40D88735B}" type="datetime1">
              <a:rPr lang="en-US" smtClean="0"/>
              <a:t>3/2/2025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7157502-989D-C2DB-4053-3AFD38F9A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449899D-1AE3-83B9-3A7E-D30946A2E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3</a:t>
            </a:fld>
            <a:endParaRPr lang="en-US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7B94A8E6-2668-D26D-FD92-AA66D98F7B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2032" y="2050343"/>
            <a:ext cx="4677728" cy="3895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836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67602E5-B75C-782A-6240-A44CA6D45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PETS 2025: Learning </a:t>
            </a:r>
            <a:r>
              <a:rPr lang="fi-FI" dirty="0" err="1"/>
              <a:t>facilitators</a:t>
            </a:r>
            <a:endParaRPr lang="fi-FI" dirty="0"/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BFF84DCB-7A55-39AC-76C8-819B6E95665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err="1"/>
              <a:t>Facilitators</a:t>
            </a:r>
            <a:r>
              <a:rPr lang="fi-FI" dirty="0"/>
              <a:t> ja aiheet</a:t>
            </a:r>
          </a:p>
          <a:p>
            <a:pPr lvl="1"/>
            <a:r>
              <a:rPr lang="fi-FI" dirty="0"/>
              <a:t>Sari Miettinen, RotaryInternational, Zurich: Rotary kansainvälisenä järjestönä</a:t>
            </a:r>
          </a:p>
          <a:p>
            <a:pPr lvl="1"/>
            <a:r>
              <a:rPr lang="fi-FI" dirty="0"/>
              <a:t>PDG Pekka </a:t>
            </a:r>
            <a:r>
              <a:rPr lang="fi-FI" dirty="0" err="1"/>
              <a:t>Intke</a:t>
            </a:r>
            <a:r>
              <a:rPr lang="fi-FI" dirty="0"/>
              <a:t>: Jäsenyyskehitys ja jäsenistöstä huolehtiminen</a:t>
            </a:r>
          </a:p>
          <a:p>
            <a:pPr lvl="1"/>
            <a:r>
              <a:rPr lang="fi-FI" dirty="0"/>
              <a:t>Lauri Muona: Rotary säätiö</a:t>
            </a:r>
          </a:p>
          <a:p>
            <a:pPr lvl="1"/>
            <a:r>
              <a:rPr lang="fi-FI" dirty="0"/>
              <a:t>PDG Maire Huopalainen: Paul Harris </a:t>
            </a:r>
            <a:r>
              <a:rPr lang="fi-FI" dirty="0" err="1"/>
              <a:t>Society</a:t>
            </a:r>
            <a:endParaRPr lang="fi-FI" dirty="0"/>
          </a:p>
          <a:p>
            <a:pPr lvl="1"/>
            <a:r>
              <a:rPr lang="fi-FI" dirty="0"/>
              <a:t>Maria Lammi: Nuorisovaihto</a:t>
            </a:r>
          </a:p>
          <a:p>
            <a:pPr lvl="1"/>
            <a:r>
              <a:rPr lang="fi-FI" dirty="0"/>
              <a:t>Jarmo Ruti: Rotarytoiminnan perusteet</a:t>
            </a:r>
          </a:p>
          <a:p>
            <a:pPr marL="457200" lvl="1" indent="0">
              <a:buNone/>
            </a:pPr>
            <a:endParaRPr lang="fi-FI" dirty="0"/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7154F2A4-22E4-5532-42AE-5B9C8AC319C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Huom. Sari Miettinen osallistuu etänä, ja ohjelman tarkempi aikataulutus määrittyy hänen esitelmänsä ajankohdan pohjalta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775F749-3169-24D8-C3F2-85A2E8593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70E2-8112-4B92-AAB5-23A40D88735B}" type="datetime1">
              <a:rPr lang="en-US" smtClean="0"/>
              <a:t>3/2/2025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32FB798-E25B-C2C5-7059-ECB1F6358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7376038-C04D-ADB7-C56E-457A03F71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930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6CB27C-CAF3-E485-5DF1-2970385CB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Järjestelyyistä</a:t>
            </a:r>
            <a:r>
              <a:rPr lang="fi-FI" dirty="0"/>
              <a:t> Rautavaaralla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79F3133-F843-3BFC-2E34-799491D66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Majoitus 1 – 2 hengen huoneissa 75 – 45 € yö, huoneet varattava itse </a:t>
            </a:r>
          </a:p>
          <a:p>
            <a:r>
              <a:rPr lang="fi-FI" dirty="0"/>
              <a:t>Ateriapaketti koko ajalta 78 €  (Piiri sponsoroi osan, joten lopullinen omakustannushinta pienempi)</a:t>
            </a:r>
          </a:p>
          <a:p>
            <a:r>
              <a:rPr lang="fi-FI" dirty="0"/>
              <a:t>Mahdollisuus saunaan lauantai-iltana selvitetään</a:t>
            </a:r>
          </a:p>
          <a:p>
            <a:r>
              <a:rPr lang="fi-FI" dirty="0"/>
              <a:t>Yhteyshenkilö Metsäkartanossa:</a:t>
            </a:r>
          </a:p>
          <a:p>
            <a:pPr lvl="1"/>
            <a:r>
              <a:rPr lang="fi-FI" dirty="0"/>
              <a:t>Leena Korhonen</a:t>
            </a:r>
          </a:p>
          <a:p>
            <a:pPr lvl="1"/>
            <a:r>
              <a:rPr lang="fi-FI" dirty="0"/>
              <a:t>info@metsakartano.com</a:t>
            </a:r>
          </a:p>
          <a:p>
            <a:pPr lvl="1"/>
            <a:r>
              <a:rPr lang="fi-FI" dirty="0"/>
              <a:t>Puh. 040 839 6350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1E061D0-014F-2AB7-541D-85EC81917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70E2-8112-4B92-AAB5-23A40D88735B}" type="datetime1">
              <a:rPr lang="en-US" smtClean="0"/>
              <a:t>3/2/2025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EBE49FD-BA56-F08C-CE8F-79671D9D0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670607D-D3AD-AE51-70E6-1B06EF05D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32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75E73-7A0A-2014-1F7A-0129A1C5F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Tervetuloa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5E856C-F493-0A1F-D5EB-6F8FCC27D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70E2-8112-4B92-AAB5-23A40D88735B}" type="datetime1">
              <a:rPr lang="en-US" smtClean="0"/>
              <a:t>3/2/2025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BCB487-F5AA-BF2B-697C-6316708B0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FFC60-46C9-0FF4-B8AC-812F8A2A9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6</a:t>
            </a:fld>
            <a:endParaRPr lang="en-US"/>
          </a:p>
        </p:txBody>
      </p:sp>
      <p:pic>
        <p:nvPicPr>
          <p:cNvPr id="9" name="Sisällön paikkamerkki 8">
            <a:extLst>
              <a:ext uri="{FF2B5EF4-FFF2-40B4-BE49-F238E27FC236}">
                <a16:creationId xmlns:a16="http://schemas.microsoft.com/office/drawing/2014/main" id="{EEB69476-307F-0ACD-9A90-E7292208A9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208150" y="2743200"/>
            <a:ext cx="6771100" cy="219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15744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27412</TotalTime>
  <Words>304</Words>
  <Application>Microsoft Office PowerPoint</Application>
  <PresentationFormat>Laajakuva</PresentationFormat>
  <Paragraphs>65</Paragraphs>
  <Slides>6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  PrePETS kotitehtävät ja PETS:in ohjelma 2025</vt:lpstr>
      <vt:lpstr> Kotitehtävät </vt:lpstr>
      <vt:lpstr>PETS 2025</vt:lpstr>
      <vt:lpstr>PETS 2025: Learning facilitators</vt:lpstr>
      <vt:lpstr>Järjestelyyistä Rautavaaralla</vt:lpstr>
      <vt:lpstr>Tervetuloa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PrePETS 1</dc:title>
  <dc:creator>Paavo Rönkkö</dc:creator>
  <cp:lastModifiedBy>Osmo Siira</cp:lastModifiedBy>
  <cp:revision>12</cp:revision>
  <cp:lastPrinted>2024-01-30T07:48:07Z</cp:lastPrinted>
  <dcterms:created xsi:type="dcterms:W3CDTF">2023-12-18T13:27:08Z</dcterms:created>
  <dcterms:modified xsi:type="dcterms:W3CDTF">2025-03-02T18:08:50Z</dcterms:modified>
</cp:coreProperties>
</file>