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2" r:id="rId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6" autoAdjust="0"/>
    <p:restoredTop sz="60454" autoAdjust="0"/>
  </p:normalViewPr>
  <p:slideViewPr>
    <p:cSldViewPr snapToGrid="0">
      <p:cViewPr varScale="1">
        <p:scale>
          <a:sx n="46" d="100"/>
          <a:sy n="46" d="100"/>
        </p:scale>
        <p:origin x="1267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avo Rönkkö" userId="abf89c344b0e22bb" providerId="LiveId" clId="{2DF2A575-8340-4238-A30E-98E81CB38561}"/>
    <pc:docChg chg="custSel delSld modSld modMainMaster">
      <pc:chgData name="Paavo Rönkkö" userId="abf89c344b0e22bb" providerId="LiveId" clId="{2DF2A575-8340-4238-A30E-98E81CB38561}" dt="2025-02-23T12:10:01.798" v="1051" actId="14100"/>
      <pc:docMkLst>
        <pc:docMk/>
      </pc:docMkLst>
      <pc:sldChg chg="del">
        <pc:chgData name="Paavo Rönkkö" userId="abf89c344b0e22bb" providerId="LiveId" clId="{2DF2A575-8340-4238-A30E-98E81CB38561}" dt="2025-02-23T11:44:55.630" v="0" actId="47"/>
        <pc:sldMkLst>
          <pc:docMk/>
          <pc:sldMk cId="154803262" sldId="258"/>
        </pc:sldMkLst>
      </pc:sldChg>
      <pc:sldChg chg="del">
        <pc:chgData name="Paavo Rönkkö" userId="abf89c344b0e22bb" providerId="LiveId" clId="{2DF2A575-8340-4238-A30E-98E81CB38561}" dt="2025-02-23T11:46:19.912" v="28" actId="47"/>
        <pc:sldMkLst>
          <pc:docMk/>
          <pc:sldMk cId="3900890984" sldId="259"/>
        </pc:sldMkLst>
      </pc:sldChg>
      <pc:sldChg chg="del">
        <pc:chgData name="Paavo Rönkkö" userId="abf89c344b0e22bb" providerId="LiveId" clId="{2DF2A575-8340-4238-A30E-98E81CB38561}" dt="2025-02-23T11:45:01.279" v="1" actId="47"/>
        <pc:sldMkLst>
          <pc:docMk/>
          <pc:sldMk cId="3925631733" sldId="261"/>
        </pc:sldMkLst>
      </pc:sldChg>
      <pc:sldChg chg="del">
        <pc:chgData name="Paavo Rönkkö" userId="abf89c344b0e22bb" providerId="LiveId" clId="{2DF2A575-8340-4238-A30E-98E81CB38561}" dt="2025-02-23T11:45:05.044" v="3" actId="47"/>
        <pc:sldMkLst>
          <pc:docMk/>
          <pc:sldMk cId="440394232" sldId="262"/>
        </pc:sldMkLst>
      </pc:sldChg>
      <pc:sldChg chg="del">
        <pc:chgData name="Paavo Rönkkö" userId="abf89c344b0e22bb" providerId="LiveId" clId="{2DF2A575-8340-4238-A30E-98E81CB38561}" dt="2025-02-23T11:45:03.636" v="2" actId="47"/>
        <pc:sldMkLst>
          <pc:docMk/>
          <pc:sldMk cId="1130544907" sldId="263"/>
        </pc:sldMkLst>
      </pc:sldChg>
      <pc:sldChg chg="del">
        <pc:chgData name="Paavo Rönkkö" userId="abf89c344b0e22bb" providerId="LiveId" clId="{2DF2A575-8340-4238-A30E-98E81CB38561}" dt="2025-02-23T11:45:22.099" v="11" actId="47"/>
        <pc:sldMkLst>
          <pc:docMk/>
          <pc:sldMk cId="1498711831" sldId="264"/>
        </pc:sldMkLst>
      </pc:sldChg>
      <pc:sldChg chg="del">
        <pc:chgData name="Paavo Rönkkö" userId="abf89c344b0e22bb" providerId="LiveId" clId="{2DF2A575-8340-4238-A30E-98E81CB38561}" dt="2025-02-23T11:45:23.769" v="12" actId="47"/>
        <pc:sldMkLst>
          <pc:docMk/>
          <pc:sldMk cId="2857127799" sldId="265"/>
        </pc:sldMkLst>
      </pc:sldChg>
      <pc:sldChg chg="del">
        <pc:chgData name="Paavo Rönkkö" userId="abf89c344b0e22bb" providerId="LiveId" clId="{2DF2A575-8340-4238-A30E-98E81CB38561}" dt="2025-02-23T11:45:27.202" v="14" actId="47"/>
        <pc:sldMkLst>
          <pc:docMk/>
          <pc:sldMk cId="303912280" sldId="266"/>
        </pc:sldMkLst>
      </pc:sldChg>
      <pc:sldChg chg="del">
        <pc:chgData name="Paavo Rönkkö" userId="abf89c344b0e22bb" providerId="LiveId" clId="{2DF2A575-8340-4238-A30E-98E81CB38561}" dt="2025-02-23T11:45:29.788" v="15" actId="47"/>
        <pc:sldMkLst>
          <pc:docMk/>
          <pc:sldMk cId="534849078" sldId="267"/>
        </pc:sldMkLst>
      </pc:sldChg>
      <pc:sldChg chg="del">
        <pc:chgData name="Paavo Rönkkö" userId="abf89c344b0e22bb" providerId="LiveId" clId="{2DF2A575-8340-4238-A30E-98E81CB38561}" dt="2025-02-23T11:45:31.699" v="16" actId="47"/>
        <pc:sldMkLst>
          <pc:docMk/>
          <pc:sldMk cId="2594272791" sldId="268"/>
        </pc:sldMkLst>
      </pc:sldChg>
      <pc:sldChg chg="del">
        <pc:chgData name="Paavo Rönkkö" userId="abf89c344b0e22bb" providerId="LiveId" clId="{2DF2A575-8340-4238-A30E-98E81CB38561}" dt="2025-02-23T11:45:35.035" v="17" actId="47"/>
        <pc:sldMkLst>
          <pc:docMk/>
          <pc:sldMk cId="3758819435" sldId="269"/>
        </pc:sldMkLst>
      </pc:sldChg>
      <pc:sldChg chg="del">
        <pc:chgData name="Paavo Rönkkö" userId="abf89c344b0e22bb" providerId="LiveId" clId="{2DF2A575-8340-4238-A30E-98E81CB38561}" dt="2025-02-23T11:45:38.275" v="18" actId="47"/>
        <pc:sldMkLst>
          <pc:docMk/>
          <pc:sldMk cId="2198792169" sldId="270"/>
        </pc:sldMkLst>
      </pc:sldChg>
      <pc:sldChg chg="del">
        <pc:chgData name="Paavo Rönkkö" userId="abf89c344b0e22bb" providerId="LiveId" clId="{2DF2A575-8340-4238-A30E-98E81CB38561}" dt="2025-02-23T11:45:54.965" v="22" actId="47"/>
        <pc:sldMkLst>
          <pc:docMk/>
          <pc:sldMk cId="1029508468" sldId="274"/>
        </pc:sldMkLst>
      </pc:sldChg>
      <pc:sldChg chg="del">
        <pc:chgData name="Paavo Rönkkö" userId="abf89c344b0e22bb" providerId="LiveId" clId="{2DF2A575-8340-4238-A30E-98E81CB38561}" dt="2025-02-23T11:45:57.102" v="23" actId="47"/>
        <pc:sldMkLst>
          <pc:docMk/>
          <pc:sldMk cId="471160774" sldId="275"/>
        </pc:sldMkLst>
      </pc:sldChg>
      <pc:sldChg chg="del">
        <pc:chgData name="Paavo Rönkkö" userId="abf89c344b0e22bb" providerId="LiveId" clId="{2DF2A575-8340-4238-A30E-98E81CB38561}" dt="2025-02-23T11:46:02.923" v="25" actId="47"/>
        <pc:sldMkLst>
          <pc:docMk/>
          <pc:sldMk cId="2622728080" sldId="276"/>
        </pc:sldMkLst>
      </pc:sldChg>
      <pc:sldChg chg="del">
        <pc:chgData name="Paavo Rönkkö" userId="abf89c344b0e22bb" providerId="LiveId" clId="{2DF2A575-8340-4238-A30E-98E81CB38561}" dt="2025-02-23T11:45:16.883" v="9" actId="47"/>
        <pc:sldMkLst>
          <pc:docMk/>
          <pc:sldMk cId="3000620120" sldId="278"/>
        </pc:sldMkLst>
      </pc:sldChg>
      <pc:sldChg chg="del">
        <pc:chgData name="Paavo Rönkkö" userId="abf89c344b0e22bb" providerId="LiveId" clId="{2DF2A575-8340-4238-A30E-98E81CB38561}" dt="2025-02-23T11:45:08.382" v="4" actId="47"/>
        <pc:sldMkLst>
          <pc:docMk/>
          <pc:sldMk cId="4126043430" sldId="279"/>
        </pc:sldMkLst>
      </pc:sldChg>
      <pc:sldChg chg="del">
        <pc:chgData name="Paavo Rönkkö" userId="abf89c344b0e22bb" providerId="LiveId" clId="{2DF2A575-8340-4238-A30E-98E81CB38561}" dt="2025-02-23T11:45:09.897" v="5" actId="47"/>
        <pc:sldMkLst>
          <pc:docMk/>
          <pc:sldMk cId="1661509324" sldId="280"/>
        </pc:sldMkLst>
      </pc:sldChg>
      <pc:sldChg chg="del">
        <pc:chgData name="Paavo Rönkkö" userId="abf89c344b0e22bb" providerId="LiveId" clId="{2DF2A575-8340-4238-A30E-98E81CB38561}" dt="2025-02-23T11:45:11.950" v="6" actId="47"/>
        <pc:sldMkLst>
          <pc:docMk/>
          <pc:sldMk cId="842038304" sldId="281"/>
        </pc:sldMkLst>
      </pc:sldChg>
      <pc:sldChg chg="del">
        <pc:chgData name="Paavo Rönkkö" userId="abf89c344b0e22bb" providerId="LiveId" clId="{2DF2A575-8340-4238-A30E-98E81CB38561}" dt="2025-02-23T11:45:13.204" v="7" actId="47"/>
        <pc:sldMkLst>
          <pc:docMk/>
          <pc:sldMk cId="1682553300" sldId="282"/>
        </pc:sldMkLst>
      </pc:sldChg>
      <pc:sldChg chg="del">
        <pc:chgData name="Paavo Rönkkö" userId="abf89c344b0e22bb" providerId="LiveId" clId="{2DF2A575-8340-4238-A30E-98E81CB38561}" dt="2025-02-23T11:45:15.271" v="8" actId="47"/>
        <pc:sldMkLst>
          <pc:docMk/>
          <pc:sldMk cId="3588857209" sldId="283"/>
        </pc:sldMkLst>
      </pc:sldChg>
      <pc:sldChg chg="addSp delSp modSp mod modNotesTx">
        <pc:chgData name="Paavo Rönkkö" userId="abf89c344b0e22bb" providerId="LiveId" clId="{2DF2A575-8340-4238-A30E-98E81CB38561}" dt="2025-02-23T12:10:01.798" v="1051" actId="14100"/>
        <pc:sldMkLst>
          <pc:docMk/>
          <pc:sldMk cId="1907968182" sldId="342"/>
        </pc:sldMkLst>
        <pc:spChg chg="mod">
          <ac:chgData name="Paavo Rönkkö" userId="abf89c344b0e22bb" providerId="LiveId" clId="{2DF2A575-8340-4238-A30E-98E81CB38561}" dt="2025-02-23T12:09:39.248" v="1044" actId="1076"/>
          <ac:spMkLst>
            <pc:docMk/>
            <pc:sldMk cId="1907968182" sldId="342"/>
            <ac:spMk id="8" creationId="{B0F37C06-8A3D-8E4C-B6E2-47C520E496A6}"/>
          </ac:spMkLst>
        </pc:spChg>
        <pc:spChg chg="del mod">
          <ac:chgData name="Paavo Rönkkö" userId="abf89c344b0e22bb" providerId="LiveId" clId="{2DF2A575-8340-4238-A30E-98E81CB38561}" dt="2025-02-23T11:58:46.310" v="133" actId="21"/>
          <ac:spMkLst>
            <pc:docMk/>
            <pc:sldMk cId="1907968182" sldId="342"/>
            <ac:spMk id="9" creationId="{CF6D791D-3D99-0841-8B29-86AE654EB621}"/>
          </ac:spMkLst>
        </pc:spChg>
        <pc:spChg chg="del">
          <ac:chgData name="Paavo Rönkkö" userId="abf89c344b0e22bb" providerId="LiveId" clId="{2DF2A575-8340-4238-A30E-98E81CB38561}" dt="2025-02-23T11:50:43.709" v="44" actId="21"/>
          <ac:spMkLst>
            <pc:docMk/>
            <pc:sldMk cId="1907968182" sldId="342"/>
            <ac:spMk id="10" creationId="{B17D6786-00F6-6047-81A6-5165FC02E54A}"/>
          </ac:spMkLst>
        </pc:spChg>
        <pc:spChg chg="add del mod">
          <ac:chgData name="Paavo Rönkkö" userId="abf89c344b0e22bb" providerId="LiveId" clId="{2DF2A575-8340-4238-A30E-98E81CB38561}" dt="2025-02-23T11:50:48.729" v="45" actId="21"/>
          <ac:spMkLst>
            <pc:docMk/>
            <pc:sldMk cId="1907968182" sldId="342"/>
            <ac:spMk id="11" creationId="{A0443620-5F45-1AE0-DD53-D535A1D96E62}"/>
          </ac:spMkLst>
        </pc:spChg>
        <pc:picChg chg="add mod">
          <ac:chgData name="Paavo Rönkkö" userId="abf89c344b0e22bb" providerId="LiveId" clId="{2DF2A575-8340-4238-A30E-98E81CB38561}" dt="2025-02-23T12:09:42.396" v="1045" actId="1076"/>
          <ac:picMkLst>
            <pc:docMk/>
            <pc:sldMk cId="1907968182" sldId="342"/>
            <ac:picMk id="4" creationId="{2EE8BE65-154F-EAB0-5B22-9284496318F7}"/>
          </ac:picMkLst>
        </pc:picChg>
        <pc:picChg chg="add mod ord">
          <ac:chgData name="Paavo Rönkkö" userId="abf89c344b0e22bb" providerId="LiveId" clId="{2DF2A575-8340-4238-A30E-98E81CB38561}" dt="2025-02-23T12:10:01.798" v="1051" actId="14100"/>
          <ac:picMkLst>
            <pc:docMk/>
            <pc:sldMk cId="1907968182" sldId="342"/>
            <ac:picMk id="6" creationId="{8C80C2FF-5365-8B99-FD71-53E820D8435D}"/>
          </ac:picMkLst>
        </pc:picChg>
        <pc:picChg chg="add mod">
          <ac:chgData name="Paavo Rönkkö" userId="abf89c344b0e22bb" providerId="LiveId" clId="{2DF2A575-8340-4238-A30E-98E81CB38561}" dt="2025-02-23T12:09:03.999" v="1043" actId="1076"/>
          <ac:picMkLst>
            <pc:docMk/>
            <pc:sldMk cId="1907968182" sldId="342"/>
            <ac:picMk id="13" creationId="{DF3EFC26-3B28-68AE-CE40-5FEBC2B52D2C}"/>
          </ac:picMkLst>
        </pc:picChg>
      </pc:sldChg>
      <pc:sldChg chg="del">
        <pc:chgData name="Paavo Rönkkö" userId="abf89c344b0e22bb" providerId="LiveId" clId="{2DF2A575-8340-4238-A30E-98E81CB38561}" dt="2025-02-23T11:45:20.158" v="10" actId="47"/>
        <pc:sldMkLst>
          <pc:docMk/>
          <pc:sldMk cId="1266769917" sldId="349"/>
        </pc:sldMkLst>
      </pc:sldChg>
      <pc:sldChg chg="del">
        <pc:chgData name="Paavo Rönkkö" userId="abf89c344b0e22bb" providerId="LiveId" clId="{2DF2A575-8340-4238-A30E-98E81CB38561}" dt="2025-02-23T11:45:40.038" v="19" actId="47"/>
        <pc:sldMkLst>
          <pc:docMk/>
          <pc:sldMk cId="3486567914" sldId="350"/>
        </pc:sldMkLst>
      </pc:sldChg>
      <pc:sldChg chg="del">
        <pc:chgData name="Paavo Rönkkö" userId="abf89c344b0e22bb" providerId="LiveId" clId="{2DF2A575-8340-4238-A30E-98E81CB38561}" dt="2025-02-23T11:45:25.017" v="13" actId="47"/>
        <pc:sldMkLst>
          <pc:docMk/>
          <pc:sldMk cId="629366485" sldId="351"/>
        </pc:sldMkLst>
      </pc:sldChg>
      <pc:sldChg chg="del">
        <pc:chgData name="Paavo Rönkkö" userId="abf89c344b0e22bb" providerId="LiveId" clId="{2DF2A575-8340-4238-A30E-98E81CB38561}" dt="2025-02-23T11:45:58.825" v="24" actId="47"/>
        <pc:sldMkLst>
          <pc:docMk/>
          <pc:sldMk cId="2117303928" sldId="352"/>
        </pc:sldMkLst>
      </pc:sldChg>
      <pc:sldChg chg="del">
        <pc:chgData name="Paavo Rönkkö" userId="abf89c344b0e22bb" providerId="LiveId" clId="{2DF2A575-8340-4238-A30E-98E81CB38561}" dt="2025-02-23T11:46:06.694" v="26" actId="47"/>
        <pc:sldMkLst>
          <pc:docMk/>
          <pc:sldMk cId="316514666" sldId="353"/>
        </pc:sldMkLst>
      </pc:sldChg>
      <pc:sldChg chg="del">
        <pc:chgData name="Paavo Rönkkö" userId="abf89c344b0e22bb" providerId="LiveId" clId="{2DF2A575-8340-4238-A30E-98E81CB38561}" dt="2025-02-23T11:45:51.296" v="21" actId="47"/>
        <pc:sldMkLst>
          <pc:docMk/>
          <pc:sldMk cId="525157445" sldId="354"/>
        </pc:sldMkLst>
      </pc:sldChg>
      <pc:sldChg chg="del">
        <pc:chgData name="Paavo Rönkkö" userId="abf89c344b0e22bb" providerId="LiveId" clId="{2DF2A575-8340-4238-A30E-98E81CB38561}" dt="2025-02-23T11:45:49.594" v="20" actId="47"/>
        <pc:sldMkLst>
          <pc:docMk/>
          <pc:sldMk cId="4068752576" sldId="355"/>
        </pc:sldMkLst>
      </pc:sldChg>
      <pc:sldChg chg="del">
        <pc:chgData name="Paavo Rönkkö" userId="abf89c344b0e22bb" providerId="LiveId" clId="{2DF2A575-8340-4238-A30E-98E81CB38561}" dt="2025-02-23T11:46:08.990" v="27" actId="47"/>
        <pc:sldMkLst>
          <pc:docMk/>
          <pc:sldMk cId="2539991944" sldId="356"/>
        </pc:sldMkLst>
      </pc:sldChg>
      <pc:sldMasterChg chg="modSldLayout">
        <pc:chgData name="Paavo Rönkkö" userId="abf89c344b0e22bb" providerId="LiveId" clId="{2DF2A575-8340-4238-A30E-98E81CB38561}" dt="2025-02-23T11:58:16.383" v="126" actId="14100"/>
        <pc:sldMasterMkLst>
          <pc:docMk/>
          <pc:sldMasterMk cId="3759828273" sldId="2147483648"/>
        </pc:sldMasterMkLst>
        <pc:sldLayoutChg chg="modSp mod">
          <pc:chgData name="Paavo Rönkkö" userId="abf89c344b0e22bb" providerId="LiveId" clId="{2DF2A575-8340-4238-A30E-98E81CB38561}" dt="2025-02-23T11:58:16.383" v="126" actId="14100"/>
          <pc:sldLayoutMkLst>
            <pc:docMk/>
            <pc:sldMasterMk cId="3759828273" sldId="2147483648"/>
            <pc:sldLayoutMk cId="44255983" sldId="2147483661"/>
          </pc:sldLayoutMkLst>
          <pc:picChg chg="mod">
            <ac:chgData name="Paavo Rönkkö" userId="abf89c344b0e22bb" providerId="LiveId" clId="{2DF2A575-8340-4238-A30E-98E81CB38561}" dt="2025-02-23T11:58:16.383" v="126" actId="14100"/>
            <ac:picMkLst>
              <pc:docMk/>
              <pc:sldMasterMk cId="3759828273" sldId="2147483648"/>
              <pc:sldLayoutMk cId="44255983" sldId="2147483661"/>
              <ac:picMk id="5" creationId="{92F61008-5AFF-634D-9011-6DE20E46D65C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8" cy="513508"/>
          </a:xfrm>
          <a:prstGeom prst="rect">
            <a:avLst/>
          </a:prstGeom>
        </p:spPr>
        <p:txBody>
          <a:bodyPr vert="horz" lIns="99070" tIns="49535" rIns="99070" bIns="49535" rtlCol="0"/>
          <a:lstStyle>
            <a:lvl1pPr algn="r">
              <a:defRPr sz="1300"/>
            </a:lvl1pPr>
          </a:lstStyle>
          <a:p>
            <a:fld id="{8ABADB93-694C-45F3-A1FA-01F214256252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0" tIns="49535" rIns="99070" bIns="4953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70" tIns="49535" rIns="99070" bIns="4953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8" cy="513507"/>
          </a:xfrm>
          <a:prstGeom prst="rect">
            <a:avLst/>
          </a:prstGeom>
        </p:spPr>
        <p:txBody>
          <a:bodyPr vert="horz" lIns="99070" tIns="49535" rIns="99070" bIns="49535" rtlCol="0" anchor="b"/>
          <a:lstStyle>
            <a:lvl1pPr algn="r">
              <a:defRPr sz="1300"/>
            </a:lvl1pPr>
          </a:lstStyle>
          <a:p>
            <a:fld id="{653A2F1A-70FF-4216-B296-FD71C019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6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Tänään 120 vuotta sitten oli ensimmäinen rotarykokous ja rotaryn tarina alkoi. </a:t>
            </a:r>
          </a:p>
          <a:p>
            <a:r>
              <a:rPr lang="fi-FI" dirty="0"/>
              <a:t>Juhlistetaan merkkivuotta toukokuussa Tampereella. Toivottavasti mahdollisimman moni pääsee paikalle.</a:t>
            </a:r>
          </a:p>
          <a:p>
            <a:r>
              <a:rPr lang="fi-FI" dirty="0"/>
              <a:t>Rotaryn toiminta lähtee klubeista ja jäsenistä. Kun suunnittelette tulevan kauden ohjelmaa, ottakaa jäsenistön toiveet huomioon.</a:t>
            </a:r>
          </a:p>
          <a:p>
            <a:r>
              <a:rPr lang="fi-FI" dirty="0"/>
              <a:t>Sitouttakaa uudet jäsenet toimintaan antamalla heille sopivia tehtäviä.</a:t>
            </a:r>
          </a:p>
          <a:p>
            <a:r>
              <a:rPr lang="fi-FI" dirty="0"/>
              <a:t>Jos vanha ei toimi, kehittäkää jäsenistön kanssa uutta. Kannattaa pysähtyä ja miettiä, kuinka</a:t>
            </a:r>
          </a:p>
          <a:p>
            <a:r>
              <a:rPr lang="fi-FI" dirty="0"/>
              <a:t>Lisäämme vaikuttavuuttamme</a:t>
            </a:r>
          </a:p>
          <a:p>
            <a:r>
              <a:rPr lang="fi-FI" dirty="0"/>
              <a:t>Tavoitamme uusia ihmisiä</a:t>
            </a:r>
          </a:p>
          <a:p>
            <a:r>
              <a:rPr lang="fi-FI" dirty="0"/>
              <a:t>Lisäämme jäsentemme sitoutumista</a:t>
            </a:r>
          </a:p>
          <a:p>
            <a:r>
              <a:rPr lang="fi-FI" dirty="0"/>
              <a:t>Ja kuinka päästä pois tarpeettomasta byrokratiasta, rotarymerkin saa kiinnittää myös villapaitaan, pikkutakkia ei ole pakko käyttää, pöytäkirja tarvitaan vain virallisista kokouksista, muuten se on vapaaehtoista…</a:t>
            </a:r>
          </a:p>
          <a:p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Rotaryssä keskeistä on toimia yhteisten arvojemme mukaisesti, ei tiukasti kirjoitettujen sääntöjen pohjalta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A2F1A-70FF-4216-B296-FD71C01970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3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EE5B-CBC0-5CC6-57EC-C34630F67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932D9-C383-F3D4-B281-75683F0A79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D75C2-6E4B-A5D3-8F73-83A37CC8D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6574E-4F2B-456C-890A-A9D5A619352C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87EE2-43C4-1AC5-8E24-0D6EE49FE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DD95D-B80E-8F24-55DB-B4738150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67400" y="6356349"/>
            <a:ext cx="27432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8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DF639-39A7-6CF2-6593-BC23F8502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E78497-D878-4A42-4D4B-74B2A8884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F23B6-CBB8-448F-F6E4-9B42B8E1C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3C1FD-0296-926B-EE23-51D0322D5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81E2E-BDCA-4D8A-9B26-86FECA65642F}" type="datetime1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E454B-C977-1999-F436-5CB3C9A18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C3302-1952-A3FE-FFB5-33AC74DC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36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DF36B-C2C4-0F14-2EDB-5ABD035A5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0FCA7-7AB6-1B51-767D-46C8AA92B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10F5D-6447-E24D-F365-29FA4E3D7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0A01C-1AE8-481C-A889-99D42A86BE6B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CBA7E-FB07-0E47-86A0-8D9750442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901A4-7FDE-0589-719A-2368AC4E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7D371E-1B6A-AE56-4653-B847E17EE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18287-BE97-601F-E4E0-433C3D8A7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23033-9AC8-0D1D-8A24-7CDEFD9F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52AE-E812-49AC-9CFC-01A36856AA54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E1CC-38CD-8EDA-A6D5-C4D3D70C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6A06F-557A-59AE-9B89-0EC79C5E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40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1192711" cy="119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5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5C0C-0473-23EF-1F2A-ED45C3F8C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995A4-A682-7854-F57E-04CD4AB43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F7FC-4FBE-4CD1-B742-A9E839B39049}" type="datetime1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00A198-22EB-946D-F1C7-CAEC801F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B07F2-4DC9-6F88-826A-D7D25282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84636" y="5820641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85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89C9A-AD9D-B62D-A5B7-382944B8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5EF29-5577-667B-AAB7-647A895C5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1D84D-351B-E3BF-8DE1-478453BC6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70E2-8112-4B92-AAB5-23A40D88735B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EFFEB-7633-5C2D-AA0F-B9EB6904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65576" y="6356350"/>
            <a:ext cx="2886456" cy="365125"/>
          </a:xfrm>
        </p:spPr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2D293-D46C-5B6F-99FA-B56F2566B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20840" y="6356350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8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000D-071C-6E90-2811-A0247DAC3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897BD-8A6E-7879-E409-C918EE462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FF1EF-0986-F21D-D7C7-15BDE07C8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AAC5-8A69-446A-8385-E9476AAE6477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4761C-6673-C2DA-0947-C73C883A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CC32F-F92D-FE30-680E-912E50143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6AF8-1C4D-40A4-7C13-A1D4BB8E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F13DC-5594-B651-585B-69FAFB651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6852C-8708-9ADC-5C97-530393E9F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39CC3-44E0-A9DE-FB37-2FDDF6EBD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11AFF-124D-4C57-9A6F-A49E0BABF716}" type="datetime1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A0EC0-3C93-12D1-53BC-52731C7F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2941320" cy="365125"/>
          </a:xfrm>
        </p:spPr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45A97-255E-CBCB-0F52-723B6718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15912" y="6360668"/>
            <a:ext cx="2743200" cy="365125"/>
          </a:xfrm>
        </p:spPr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31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67EA-645A-44B0-4748-44565D627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EA120-1EC2-93A5-7E3A-6BE0D8C09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3E059-4E7C-D77C-B820-DA15E0AD5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01676C-2F86-D6C6-522C-B8336204DA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F55B63-80C2-B078-D093-C1500FFB8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B8AE6E-E2AF-1459-1E2D-225BFFB55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8327-0AA5-499D-A9F1-E97C98914AA2}" type="datetime1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CF436C-A7A3-D0DE-EE47-9BDC0F4D4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1A3C74-06A9-85D6-4506-2B608D05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0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E49A-C4B4-F501-AF18-8DEAB288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63F7B-07DC-D75E-B21B-DFECD9C58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D7830-7BE6-4145-9555-E2D361DD0AB7}" type="datetime1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6A3F7-EF93-72DD-7145-D055FD8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C81C4-17FD-CE66-8A6F-EDAC5B67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0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D471DD-D3CD-61E9-3CA7-F5244BEE2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D257E-31AA-4C2A-8A13-F9C6CDBADCE3}" type="datetime1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AE7930-EE93-3C9E-E49E-578FC998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8F09-6E7A-D465-D323-C0594DF2E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6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7C2C-E381-A177-0321-1921D2292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E1D86-5561-5C21-ACF6-B34EF419E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167847-4AF8-F0E3-9EF0-4051EA180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6C5DA-A2F5-2180-CB53-BA50E36DC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C6031-BDEA-45E6-893D-1E50E87EB71C}" type="datetime1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659AB-9CCB-D63B-2954-635677D3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ptr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9E0E8-666F-47A2-243A-9F94897A2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F258-44BB-4B5C-9DC3-40FB2AAD5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3D70C1-8636-DB36-3DB7-C2D5FFCFF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2B48A-F226-2F31-6139-62282FEE9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9C71C-5BEE-9479-24F3-7F9936F65D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9F7FC-4FBE-4CD1-B742-A9E839B39049}" type="datetime1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752E8-7021-3FF8-3E36-2921E774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ptr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9D0FD-159B-81E5-60B3-311AE84A5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8F258-44BB-4B5C-9DC3-40FB2AAD500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AAF132-A1F8-F72D-D2F9-2C972133CB0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402618" y="5996672"/>
            <a:ext cx="2043545" cy="72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82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C80C2FF-5365-8B99-FD71-53E820D843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5875" y="2875266"/>
            <a:ext cx="7454046" cy="3227988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B0F37C06-8A3D-8E4C-B6E2-47C520E4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352" y="562782"/>
            <a:ext cx="4759095" cy="821931"/>
          </a:xfrm>
        </p:spPr>
        <p:txBody>
          <a:bodyPr/>
          <a:lstStyle/>
          <a:p>
            <a:r>
              <a:rPr lang="en-US" dirty="0"/>
              <a:t>PREPETS 2025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28012C-8972-8980-2AF6-2179FFCD10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3447" y="431121"/>
            <a:ext cx="2889754" cy="17131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E8BE65-154F-EAB0-5B22-9284496318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866" y="1752370"/>
            <a:ext cx="2624679" cy="26138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F3EFC26-3B28-68AE-CE40-5FEBC2B52D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8339" y="2205762"/>
            <a:ext cx="3609145" cy="85351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79681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21511</TotalTime>
  <Words>120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PREPETS 2025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PrePETS 1</dc:title>
  <dc:creator>Paavo Rönkkö</dc:creator>
  <cp:lastModifiedBy>Paavo Rönkkö</cp:lastModifiedBy>
  <cp:revision>2</cp:revision>
  <cp:lastPrinted>2024-01-30T07:48:07Z</cp:lastPrinted>
  <dcterms:created xsi:type="dcterms:W3CDTF">2023-12-18T13:27:08Z</dcterms:created>
  <dcterms:modified xsi:type="dcterms:W3CDTF">2025-02-23T12:10:06Z</dcterms:modified>
</cp:coreProperties>
</file>