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42" r:id="rId2"/>
    <p:sldId id="348" r:id="rId3"/>
    <p:sldId id="351" r:id="rId4"/>
    <p:sldId id="259" r:id="rId5"/>
    <p:sldId id="258" r:id="rId6"/>
    <p:sldId id="343" r:id="rId7"/>
    <p:sldId id="344" r:id="rId8"/>
    <p:sldId id="345" r:id="rId9"/>
    <p:sldId id="346" r:id="rId10"/>
    <p:sldId id="347" r:id="rId11"/>
    <p:sldId id="260" r:id="rId12"/>
    <p:sldId id="349" r:id="rId13"/>
    <p:sldId id="35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3" autoAdjust="0"/>
    <p:restoredTop sz="66317" autoAdjust="0"/>
  </p:normalViewPr>
  <p:slideViewPr>
    <p:cSldViewPr snapToGrid="0">
      <p:cViewPr varScale="1">
        <p:scale>
          <a:sx n="46" d="100"/>
          <a:sy n="46" d="100"/>
        </p:scale>
        <p:origin x="1958" y="26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avo Rönkkö" userId="abf89c344b0e22bb" providerId="LiveId" clId="{9A588B2B-49EA-4360-8972-2BBB3F7BD214}"/>
    <pc:docChg chg="addSld modSld">
      <pc:chgData name="Paavo Rönkkö" userId="abf89c344b0e22bb" providerId="LiveId" clId="{9A588B2B-49EA-4360-8972-2BBB3F7BD214}" dt="2025-02-23T12:22:00.558" v="430" actId="20577"/>
      <pc:docMkLst>
        <pc:docMk/>
      </pc:docMkLst>
      <pc:sldChg chg="modNotesTx">
        <pc:chgData name="Paavo Rönkkö" userId="abf89c344b0e22bb" providerId="LiveId" clId="{9A588B2B-49EA-4360-8972-2BBB3F7BD214}" dt="2025-02-23T12:22:00.558" v="430" actId="20577"/>
        <pc:sldMkLst>
          <pc:docMk/>
          <pc:sldMk cId="1159069264" sldId="259"/>
        </pc:sldMkLst>
      </pc:sldChg>
      <pc:sldChg chg="modSp mod">
        <pc:chgData name="Paavo Rönkkö" userId="abf89c344b0e22bb" providerId="LiveId" clId="{9A588B2B-49EA-4360-8972-2BBB3F7BD214}" dt="2025-02-23T12:10:58.055" v="195" actId="20577"/>
        <pc:sldMkLst>
          <pc:docMk/>
          <pc:sldMk cId="1907968182" sldId="342"/>
        </pc:sldMkLst>
        <pc:spChg chg="mod">
          <ac:chgData name="Paavo Rönkkö" userId="abf89c344b0e22bb" providerId="LiveId" clId="{9A588B2B-49EA-4360-8972-2BBB3F7BD214}" dt="2025-02-23T12:10:58.055" v="195" actId="20577"/>
          <ac:spMkLst>
            <pc:docMk/>
            <pc:sldMk cId="1907968182" sldId="342"/>
            <ac:spMk id="10" creationId="{B17D6786-00F6-6047-81A6-5165FC02E54A}"/>
          </ac:spMkLst>
        </pc:spChg>
      </pc:sldChg>
      <pc:sldChg chg="addSp modSp new mod modNotesTx">
        <pc:chgData name="Paavo Rönkkö" userId="abf89c344b0e22bb" providerId="LiveId" clId="{9A588B2B-49EA-4360-8972-2BBB3F7BD214}" dt="2025-02-22T15:42:04.570" v="178" actId="20577"/>
        <pc:sldMkLst>
          <pc:docMk/>
          <pc:sldMk cId="2939367670" sldId="350"/>
        </pc:sldMkLst>
        <pc:picChg chg="add mod">
          <ac:chgData name="Paavo Rönkkö" userId="abf89c344b0e22bb" providerId="LiveId" clId="{9A588B2B-49EA-4360-8972-2BBB3F7BD214}" dt="2025-02-22T15:39:16.218" v="3" actId="14100"/>
          <ac:picMkLst>
            <pc:docMk/>
            <pc:sldMk cId="2939367670" sldId="350"/>
            <ac:picMk id="4" creationId="{1101EA89-295E-91FA-589A-31FD6743A836}"/>
          </ac:picMkLst>
        </pc:picChg>
      </pc:sldChg>
      <pc:sldChg chg="addSp delSp modSp new mod modNotesTx">
        <pc:chgData name="Paavo Rönkkö" userId="abf89c344b0e22bb" providerId="LiveId" clId="{9A588B2B-49EA-4360-8972-2BBB3F7BD214}" dt="2025-02-23T12:16:22.176" v="373" actId="20577"/>
        <pc:sldMkLst>
          <pc:docMk/>
          <pc:sldMk cId="3524966698" sldId="351"/>
        </pc:sldMkLst>
        <pc:spChg chg="mod">
          <ac:chgData name="Paavo Rönkkö" userId="abf89c344b0e22bb" providerId="LiveId" clId="{9A588B2B-49EA-4360-8972-2BBB3F7BD214}" dt="2025-02-23T12:15:28.854" v="244" actId="20577"/>
          <ac:spMkLst>
            <pc:docMk/>
            <pc:sldMk cId="3524966698" sldId="351"/>
            <ac:spMk id="2" creationId="{F12B8740-5727-8C44-E696-0EC527E67DF6}"/>
          </ac:spMkLst>
        </pc:spChg>
        <pc:spChg chg="del">
          <ac:chgData name="Paavo Rönkkö" userId="abf89c344b0e22bb" providerId="LiveId" clId="{9A588B2B-49EA-4360-8972-2BBB3F7BD214}" dt="2025-02-23T12:14:07.849" v="197" actId="22"/>
          <ac:spMkLst>
            <pc:docMk/>
            <pc:sldMk cId="3524966698" sldId="351"/>
            <ac:spMk id="3" creationId="{77E26AE3-E027-03BE-4945-50B68BAE7762}"/>
          </ac:spMkLst>
        </pc:spChg>
        <pc:spChg chg="del">
          <ac:chgData name="Paavo Rönkkö" userId="abf89c344b0e22bb" providerId="LiveId" clId="{9A588B2B-49EA-4360-8972-2BBB3F7BD214}" dt="2025-02-23T12:14:48.316" v="199" actId="22"/>
          <ac:spMkLst>
            <pc:docMk/>
            <pc:sldMk cId="3524966698" sldId="351"/>
            <ac:spMk id="4" creationId="{AA02BF3F-6FFA-FEBF-3C6F-387E43E8A96C}"/>
          </ac:spMkLst>
        </pc:spChg>
        <pc:picChg chg="add mod ord">
          <ac:chgData name="Paavo Rönkkö" userId="abf89c344b0e22bb" providerId="LiveId" clId="{9A588B2B-49EA-4360-8972-2BBB3F7BD214}" dt="2025-02-23T12:14:12.134" v="198" actId="14100"/>
          <ac:picMkLst>
            <pc:docMk/>
            <pc:sldMk cId="3524966698" sldId="351"/>
            <ac:picMk id="7" creationId="{74D78F79-EF3B-44FD-1156-BD6B89E0CAA8}"/>
          </ac:picMkLst>
        </pc:picChg>
        <pc:picChg chg="add mod ord">
          <ac:chgData name="Paavo Rönkkö" userId="abf89c344b0e22bb" providerId="LiveId" clId="{9A588B2B-49EA-4360-8972-2BBB3F7BD214}" dt="2025-02-23T12:14:52.730" v="200" actId="14100"/>
          <ac:picMkLst>
            <pc:docMk/>
            <pc:sldMk cId="3524966698" sldId="351"/>
            <ac:picMk id="9" creationId="{A850DB1A-94A1-12B2-A484-4DA122BFE57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A0E402D-C9DB-4891-36FE-EB8132C3AB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BD7450-AF1A-0EC4-742D-C4D3E9F5A55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01CDE2-B1BE-4B58-94F6-A16F67CDF9BB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722D02-7E88-4D3D-8603-9C494C2D87C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3A44AD-BB9C-BA43-FA1D-89FDAC0E88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F52FCC-D3E3-4B5A-986F-46C8ED97A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5216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750EB0-25D6-46AC-8891-C185087E3975}" type="datetimeFigureOut">
              <a:rPr lang="en-US" smtClean="0"/>
              <a:t>2/23/2025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1CF3C-E7D6-438E-934F-564CD7F0E8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786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Kuinka kirjautua </a:t>
            </a:r>
            <a:r>
              <a:rPr lang="fi-FI" dirty="0" err="1"/>
              <a:t>myrotaryyn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1CF3C-E7D6-438E-934F-564CD7F0E8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047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Vaihtoehdot</a:t>
            </a:r>
          </a:p>
          <a:p>
            <a:r>
              <a:rPr lang="fi-FI" dirty="0"/>
              <a:t>- olen ollut jäsen</a:t>
            </a:r>
          </a:p>
          <a:p>
            <a:r>
              <a:rPr lang="fi-FI" dirty="0"/>
              <a:t>- olen nyt jäsen</a:t>
            </a:r>
          </a:p>
          <a:p>
            <a:r>
              <a:rPr lang="fi-FI" dirty="0"/>
              <a:t>- en ole koskaan ollut jäsen</a:t>
            </a:r>
          </a:p>
          <a:p>
            <a:r>
              <a:rPr lang="fi-FI" dirty="0" err="1"/>
              <a:t>Continue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1CF3C-E7D6-438E-934F-564CD7F0E8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05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/>
              <a:t>MyRotary</a:t>
            </a:r>
            <a:r>
              <a:rPr lang="fi-FI" dirty="0"/>
              <a:t>: oma klubi</a:t>
            </a:r>
          </a:p>
          <a:p>
            <a:r>
              <a:rPr lang="fi-FI" dirty="0" err="1"/>
              <a:t>Participat</a:t>
            </a:r>
            <a:r>
              <a:rPr lang="en-US" dirty="0"/>
              <a:t>e: </a:t>
            </a:r>
            <a:r>
              <a:rPr lang="en-US" dirty="0" err="1"/>
              <a:t>ohjelmat</a:t>
            </a:r>
            <a:r>
              <a:rPr lang="en-US" dirty="0"/>
              <a:t>, grands, end polio, peace center</a:t>
            </a:r>
          </a:p>
          <a:p>
            <a:r>
              <a:rPr lang="en-US" dirty="0"/>
              <a:t>Event&amp; Connections: </a:t>
            </a:r>
            <a:r>
              <a:rPr lang="en-US" dirty="0" err="1"/>
              <a:t>Kansainväliset</a:t>
            </a:r>
            <a:r>
              <a:rPr lang="en-US" dirty="0"/>
              <a:t> </a:t>
            </a:r>
            <a:r>
              <a:rPr lang="en-US" dirty="0" err="1"/>
              <a:t>kokoukset</a:t>
            </a:r>
            <a:r>
              <a:rPr lang="en-US" dirty="0"/>
              <a:t>, </a:t>
            </a:r>
            <a:r>
              <a:rPr lang="en-US" dirty="0" err="1"/>
              <a:t>uutiset</a:t>
            </a:r>
            <a:endParaRPr lang="en-US" dirty="0"/>
          </a:p>
          <a:p>
            <a:r>
              <a:rPr lang="en-US" dirty="0" err="1"/>
              <a:t>Knowledge&amp;Resources</a:t>
            </a:r>
            <a:r>
              <a:rPr lang="en-US" dirty="0"/>
              <a:t>: Nuorisovaihto, </a:t>
            </a:r>
            <a:r>
              <a:rPr lang="en-US" dirty="0" err="1"/>
              <a:t>lahjoitukset</a:t>
            </a:r>
            <a:r>
              <a:rPr lang="en-US" dirty="0"/>
              <a:t>, learning center</a:t>
            </a:r>
          </a:p>
          <a:p>
            <a:r>
              <a:rPr lang="en-US" dirty="0"/>
              <a:t>Who We Are: Historia, </a:t>
            </a:r>
            <a:r>
              <a:rPr lang="en-US" dirty="0" err="1"/>
              <a:t>prioriteetit</a:t>
            </a:r>
            <a:r>
              <a:rPr lang="en-US" dirty="0"/>
              <a:t>, </a:t>
            </a:r>
            <a:r>
              <a:rPr lang="en-US" dirty="0" err="1"/>
              <a:t>säätiö</a:t>
            </a:r>
            <a:r>
              <a:rPr lang="en-US" dirty="0"/>
              <a:t>, RI </a:t>
            </a:r>
            <a:r>
              <a:rPr lang="en-US" dirty="0" err="1"/>
              <a:t>presidentti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1CF3C-E7D6-438E-934F-564CD7F0E89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856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Sivun alareunassa lisää linkkejä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1CF3C-E7D6-438E-934F-564CD7F0E89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3975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Omat tiedot</a:t>
            </a:r>
          </a:p>
          <a:p>
            <a:r>
              <a:rPr lang="fi-FI" dirty="0"/>
              <a:t>Omat lahjoitukset</a:t>
            </a:r>
          </a:p>
          <a:p>
            <a:r>
              <a:rPr lang="fi-FI" dirty="0"/>
              <a:t>My </a:t>
            </a:r>
            <a:r>
              <a:rPr lang="fi-FI" dirty="0" err="1"/>
              <a:t>Account</a:t>
            </a:r>
            <a:r>
              <a:rPr lang="fi-FI" dirty="0"/>
              <a:t> </a:t>
            </a:r>
            <a:r>
              <a:rPr lang="fi-FI" dirty="0" err="1"/>
              <a:t>Actions</a:t>
            </a:r>
            <a:r>
              <a:rPr lang="fi-FI" dirty="0"/>
              <a:t>: Keskusteluryhmät </a:t>
            </a:r>
            <a:r>
              <a:rPr lang="fi-FI" dirty="0" err="1"/>
              <a:t>jne</a:t>
            </a:r>
            <a:endParaRPr lang="fi-FI" dirty="0"/>
          </a:p>
          <a:p>
            <a:r>
              <a:rPr lang="fi-FI" dirty="0" err="1"/>
              <a:t>Account</a:t>
            </a:r>
            <a:r>
              <a:rPr lang="fi-FI" dirty="0"/>
              <a:t> </a:t>
            </a:r>
            <a:r>
              <a:rPr lang="fi-FI" dirty="0" err="1"/>
              <a:t>settings</a:t>
            </a:r>
            <a:r>
              <a:rPr lang="fi-FI" dirty="0"/>
              <a:t>: Salasana, </a:t>
            </a:r>
            <a:r>
              <a:rPr lang="fi-FI" dirty="0" err="1"/>
              <a:t>email</a:t>
            </a:r>
            <a:r>
              <a:rPr lang="fi-FI" dirty="0"/>
              <a:t> (älä muuta täällä), turvakysymys</a:t>
            </a:r>
          </a:p>
          <a:p>
            <a:endParaRPr lang="fi-FI" dirty="0"/>
          </a:p>
          <a:p>
            <a:r>
              <a:rPr lang="fi-FI" dirty="0" err="1"/>
              <a:t>Donate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1CF3C-E7D6-438E-934F-564CD7F0E89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433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Tässä rotary.org ja </a:t>
            </a:r>
            <a:r>
              <a:rPr lang="fi-FI" dirty="0" err="1"/>
              <a:t>myrotaryn</a:t>
            </a:r>
            <a:r>
              <a:rPr lang="fi-FI" dirty="0"/>
              <a:t> erot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1CF3C-E7D6-438E-934F-564CD7F0E8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62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Mahdollisuus parantaa</a:t>
            </a:r>
          </a:p>
          <a:p>
            <a:r>
              <a:rPr lang="fi-FI" dirty="0" err="1"/>
              <a:t>AG:t</a:t>
            </a:r>
            <a:r>
              <a:rPr lang="fi-FI" dirty="0"/>
              <a:t> voivat opastaa alueensa klubeja</a:t>
            </a:r>
          </a:p>
          <a:p>
            <a:r>
              <a:rPr lang="fi-FI" dirty="0"/>
              <a:t>Ottakaa reippaasti yhteyttä.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1CF3C-E7D6-438E-934F-564CD7F0E8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84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/>
              <a:t>Myrotary</a:t>
            </a:r>
            <a:r>
              <a:rPr lang="fi-FI" dirty="0"/>
              <a:t> löytyy </a:t>
            </a:r>
            <a:r>
              <a:rPr lang="fi-FI" dirty="0" err="1"/>
              <a:t>esim</a:t>
            </a:r>
            <a:r>
              <a:rPr lang="fi-FI" dirty="0"/>
              <a:t> laittamalla googleen: </a:t>
            </a:r>
            <a:r>
              <a:rPr lang="fi-FI" dirty="0" err="1"/>
              <a:t>myrotary</a:t>
            </a:r>
            <a:r>
              <a:rPr lang="fi-FI" dirty="0"/>
              <a:t>. Löytyy seuraava sivu. </a:t>
            </a:r>
            <a:r>
              <a:rPr lang="fi-FI"/>
              <a:t>Linkki löytyy </a:t>
            </a:r>
            <a:r>
              <a:rPr lang="fi-FI" dirty="0"/>
              <a:t>myös piirin sivuilta ja rotary.fi -sivulta</a:t>
            </a:r>
          </a:p>
          <a:p>
            <a:r>
              <a:rPr lang="fi-FI" dirty="0"/>
              <a:t>Yläreunassa linkit rotary.org, </a:t>
            </a:r>
            <a:r>
              <a:rPr lang="fi-FI" dirty="0" err="1"/>
              <a:t>Brand</a:t>
            </a:r>
            <a:r>
              <a:rPr lang="fi-FI" dirty="0"/>
              <a:t> Center. Mahdollisuus valita muutama eri kieli. Kirjautumislinkki ja rekisteröitymislinkki</a:t>
            </a:r>
          </a:p>
          <a:p>
            <a:r>
              <a:rPr lang="fi-FI" dirty="0"/>
              <a:t>Mahdollisuus tehdä lahjoitus</a:t>
            </a:r>
          </a:p>
          <a:p>
            <a:r>
              <a:rPr lang="fi-FI" dirty="0" err="1"/>
              <a:t>Get</a:t>
            </a:r>
            <a:r>
              <a:rPr lang="fi-FI" dirty="0"/>
              <a:t> </a:t>
            </a:r>
            <a:r>
              <a:rPr lang="fi-FI" dirty="0" err="1"/>
              <a:t>Involved</a:t>
            </a:r>
            <a:r>
              <a:rPr lang="fi-FI" dirty="0"/>
              <a:t> on niille, jotka ovat kiinnostuneita rotarytoiminnasta ja haluavat liittyä mukaan.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1CF3C-E7D6-438E-934F-564CD7F0E8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92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Tilin luominen eli rekisteröityminen </a:t>
            </a:r>
            <a:r>
              <a:rPr lang="fi-FI" dirty="0" err="1"/>
              <a:t>myrotaryyn</a:t>
            </a:r>
            <a:r>
              <a:rPr lang="fi-FI" dirty="0"/>
              <a:t> alkaa menemällä my.rotary.org –sivulle ja valitsemalla Select </a:t>
            </a:r>
            <a:r>
              <a:rPr lang="fi-FI" dirty="0" err="1"/>
              <a:t>Register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1CF3C-E7D6-438E-934F-564CD7F0E8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979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Täytetään avautuvalle sivulle</a:t>
            </a:r>
          </a:p>
          <a:p>
            <a:r>
              <a:rPr lang="fi-FI" dirty="0"/>
              <a:t>Etunimi, sukunimi (saa olla ääkköset) ja sähköpostiosoite (sama kuin jäsentietojärjestelmässä)</a:t>
            </a:r>
          </a:p>
          <a:p>
            <a:r>
              <a:rPr lang="fi-FI" dirty="0"/>
              <a:t>Valitaan ikävaihtoehdoista sopiva ja en ole robotti –vaihtoehto</a:t>
            </a:r>
          </a:p>
          <a:p>
            <a:r>
              <a:rPr lang="fi-FI" dirty="0"/>
              <a:t>Klikataan </a:t>
            </a:r>
            <a:r>
              <a:rPr lang="fi-FI" dirty="0" err="1"/>
              <a:t>Continue</a:t>
            </a:r>
            <a:endParaRPr lang="fi-FI" dirty="0"/>
          </a:p>
          <a:p>
            <a:r>
              <a:rPr lang="fi-FI" dirty="0"/>
              <a:t>Saat näkyviin viestin: An </a:t>
            </a:r>
            <a:r>
              <a:rPr lang="fi-FI" dirty="0" err="1"/>
              <a:t>email</a:t>
            </a:r>
            <a:r>
              <a:rPr lang="fi-FI" dirty="0"/>
              <a:t> </a:t>
            </a:r>
            <a:r>
              <a:rPr lang="fi-FI" dirty="0" err="1"/>
              <a:t>has</a:t>
            </a:r>
            <a:r>
              <a:rPr lang="fi-FI" dirty="0"/>
              <a:t> </a:t>
            </a:r>
            <a:r>
              <a:rPr lang="fi-FI" dirty="0" err="1"/>
              <a:t>been</a:t>
            </a:r>
            <a:r>
              <a:rPr lang="fi-FI" dirty="0"/>
              <a:t> </a:t>
            </a:r>
            <a:r>
              <a:rPr lang="fi-FI" dirty="0" err="1"/>
              <a:t>sent</a:t>
            </a:r>
            <a:r>
              <a:rPr lang="fi-FI" dirty="0"/>
              <a:t> to (</a:t>
            </a:r>
            <a:r>
              <a:rPr lang="fi-FI" dirty="0" err="1"/>
              <a:t>youremail</a:t>
            </a:r>
            <a:r>
              <a:rPr lang="fi-FI" dirty="0"/>
              <a:t>). </a:t>
            </a:r>
            <a:r>
              <a:rPr lang="fi-FI" dirty="0" err="1"/>
              <a:t>Follow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instructions</a:t>
            </a:r>
            <a:r>
              <a:rPr lang="fi-FI" dirty="0"/>
              <a:t> in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email</a:t>
            </a:r>
            <a:r>
              <a:rPr lang="fi-FI" dirty="0"/>
              <a:t> to </a:t>
            </a:r>
            <a:r>
              <a:rPr lang="fi-FI" dirty="0" err="1"/>
              <a:t>activate</a:t>
            </a:r>
            <a:r>
              <a:rPr lang="fi-FI" dirty="0"/>
              <a:t> </a:t>
            </a:r>
            <a:r>
              <a:rPr lang="fi-FI" dirty="0" err="1"/>
              <a:t>your</a:t>
            </a:r>
            <a:r>
              <a:rPr lang="fi-FI" dirty="0"/>
              <a:t> </a:t>
            </a:r>
            <a:r>
              <a:rPr lang="fi-FI" dirty="0" err="1"/>
              <a:t>new</a:t>
            </a:r>
            <a:r>
              <a:rPr lang="fi-FI" dirty="0"/>
              <a:t> </a:t>
            </a:r>
            <a:r>
              <a:rPr lang="fi-FI" dirty="0" err="1"/>
              <a:t>account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1CF3C-E7D6-438E-934F-564CD7F0E89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729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/>
              <a:t>Emailin</a:t>
            </a:r>
            <a:r>
              <a:rPr lang="fi-FI" dirty="0"/>
              <a:t> linkistä aukeaa uusi sivu, jossa aktivoidaan tili:</a:t>
            </a:r>
          </a:p>
          <a:p>
            <a:r>
              <a:rPr lang="fi-FI" dirty="0"/>
              <a:t>Annetaan itsekeksitty salasana, vähintään 8 merkkiä, pitää sisältää pikkukirjaimia ja isoja kirjaimia ja ainakin yksi numero</a:t>
            </a:r>
          </a:p>
          <a:p>
            <a:r>
              <a:rPr lang="fi-FI" dirty="0"/>
              <a:t>Ei saa olla osa sähköpostista</a:t>
            </a:r>
          </a:p>
          <a:p>
            <a:r>
              <a:rPr lang="fi-FI" dirty="0"/>
              <a:t>Valitaan turvakysymys </a:t>
            </a:r>
            <a:r>
              <a:rPr lang="fi-FI" dirty="0" err="1"/>
              <a:t>alasvetovalikosta</a:t>
            </a:r>
            <a:r>
              <a:rPr lang="fi-FI" dirty="0"/>
              <a:t> ja siihen vastaus</a:t>
            </a:r>
          </a:p>
          <a:p>
            <a:r>
              <a:rPr lang="fi-FI" dirty="0"/>
              <a:t>Jos salasana unohtuu, voi turvakysymyksen avulla päästä palauttamaan sen.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1CF3C-E7D6-438E-934F-564CD7F0E8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598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Kun nämä tiedot on täytetty, klikataan </a:t>
            </a:r>
            <a:r>
              <a:rPr lang="fi-FI" dirty="0" err="1"/>
              <a:t>Continue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1CF3C-E7D6-438E-934F-564CD7F0E8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354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Pääset nyt kirjautumaan, kun annat </a:t>
            </a:r>
            <a:r>
              <a:rPr lang="fi-FI" dirty="0" err="1"/>
              <a:t>email</a:t>
            </a:r>
            <a:r>
              <a:rPr lang="fi-FI" dirty="0"/>
              <a:t>-osoitteen ja salasanan.</a:t>
            </a:r>
          </a:p>
          <a:p>
            <a:r>
              <a:rPr lang="fi-FI" dirty="0"/>
              <a:t>Kirjautumisen jälkeen pääset säätämään tiliäsi.</a:t>
            </a:r>
          </a:p>
          <a:p>
            <a:r>
              <a:rPr lang="fi-FI" dirty="0"/>
              <a:t>Mutta muista: </a:t>
            </a:r>
            <a:r>
              <a:rPr lang="fi-FI" sz="1800" b="1" i="0" u="none" strike="noStrike" baseline="0" dirty="0" err="1">
                <a:solidFill>
                  <a:srgbClr val="FF0000"/>
                </a:solidFill>
                <a:latin typeface="Arial" panose="020B0604020202020204" pitchFamily="34" charset="0"/>
              </a:rPr>
              <a:t>Jäsen-ja</a:t>
            </a:r>
            <a:r>
              <a:rPr lang="fi-FI" sz="18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 klubitietoja ei saa tallentaa tai päivittää My Rotaryyn. Ne muutetaan jäsentietojärjestelmässä.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91CF3C-E7D6-438E-934F-564CD7F0E89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831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AC02C-D3C2-1289-7814-18397E7FC6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848F89-7F64-24BE-4E99-C5A8AC53C7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44A1D7-6FFA-8BB5-22C9-C728A937C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2C66EB-0355-4089-E472-4E3CA5702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F20029-0ACF-3502-A9C8-30E819050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81A5D-58B5-4676-879E-A8234037A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1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CADE6-2A17-8AE6-2D6C-9C69D069F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AA9B4-ED99-292E-C4CB-89906EB48A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21AC1-B748-33C7-A5C8-069DFB704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1BDAED-42AF-D114-C167-8B4545E5E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9D326-6C51-07D3-8182-52ADC14A7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81A5D-58B5-4676-879E-A8234037A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058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627F4A-3EB7-481F-7D6D-6716FA17C5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A16B77-E285-2741-C6E7-138398FD49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C95F1-B167-1612-C411-DDD216EC0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FC7B1-2609-55C9-613B-423E2B322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1B0A8-8D0F-BE76-3E6D-FBE2D600F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81A5D-58B5-4676-879E-A8234037A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49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ADB7AFEE-FCFA-EE44-A6ED-641CA589F6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42900" y="4120063"/>
            <a:ext cx="11506200" cy="465667"/>
          </a:xfrm>
        </p:spPr>
        <p:txBody>
          <a:bodyPr>
            <a:noAutofit/>
          </a:bodyPr>
          <a:lstStyle>
            <a:lvl1pPr marL="0" indent="0" algn="ctr">
              <a:buNone/>
              <a:defRPr lang="en-US" sz="3200" b="1" kern="1200" dirty="0">
                <a:solidFill>
                  <a:srgbClr val="005DAA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Type your Rotary club name here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ED87DAF-6E20-BA44-8FD5-867BBA628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298132"/>
            <a:ext cx="11506200" cy="821931"/>
          </a:xfrm>
        </p:spPr>
        <p:txBody>
          <a:bodyPr tIns="0" bIns="91440" anchor="b">
            <a:normAutofit/>
          </a:bodyPr>
          <a:lstStyle>
            <a:lvl1pPr marL="0" indent="0" algn="ctr" defTabSz="914400" rtl="0" eaLnBrk="1" latinLnBrk="0" hangingPunct="1">
              <a:buNone/>
              <a:defRPr lang="en-US" sz="4800" b="1" kern="1200" cap="all" baseline="0" dirty="0">
                <a:solidFill>
                  <a:srgbClr val="005DA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F61008-5AFF-634D-9011-6DE20E46D6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3" y="323243"/>
            <a:ext cx="2609627" cy="261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954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EAD6A-78BC-973A-6D8A-45C8B2766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8C61F-FFFF-6CE9-BE53-2477A9BB8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96256-BA97-18C4-DBE8-B3D2B74A7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A48618-7FB0-D7E3-4B2E-311ACD27E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5800D2-937C-9189-700A-34D1B53D8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81A5D-58B5-4676-879E-A8234037A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52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57C6F-DAD2-E9B7-DF27-2841B9697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B5C481-CA03-F509-57AD-F3743272A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222551-782D-83E4-024C-4C7D0404B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2B986-46AC-305A-4595-9035ADF43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BC4651-633E-3FFB-2278-49AF6AA0A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81A5D-58B5-4676-879E-A8234037A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506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D5B10-E928-FE55-0E30-94577466C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41E25-52CD-234D-C831-1FD0A624E6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4B82A9-423F-E9FF-E46A-11401BB17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0C134D-20FE-9E6B-AEE4-4958B4E32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9156C2-1129-DD2B-3166-0BCC8B02C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75C9BD-5A01-73BB-C3A0-A2FC176D8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81A5D-58B5-4676-879E-A8234037A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208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AE03C9-8EB2-6866-4B9E-C3DEF7F24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A96121-0B69-F075-D052-1F27707A1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3986C3-2480-EA59-2CC6-E62D4BC1AE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BBC170-A9D5-4512-FECE-8C75B558CE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566ACF-512E-602E-60EF-A44E98ED30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BC849A-39E9-296E-3564-6540C9889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5089CA-FA03-4A18-DD95-6131CBC0B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79A65B-6F39-8B7D-8B48-E030A1736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81A5D-58B5-4676-879E-A8234037A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78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AE69D-1347-A87F-4D19-1684592BE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B45A14-FD47-825C-E77A-B33806E0F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DCDE71-8709-8D3B-A023-CAD32A150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807F5E-1227-12E2-A70F-E52B1BB37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81A5D-58B5-4676-879E-A8234037A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944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1CF288-B37A-91FC-6738-84FAC313F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C33BA1-375E-169A-CA98-EA290C113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E3668-3865-1829-6587-467E27B88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81A5D-58B5-4676-879E-A8234037A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94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C9F86-0F0C-D5B1-B590-5ED00F9ED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59CD8-C9ED-8E30-A73E-CBA7DC3B7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B3171A-81F5-2645-9F91-C14A5DED8B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4CF57B-ADE5-D7DA-B3E3-B0CD3EDEF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8EEDA2-D75E-812A-388B-D68C7E991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E444E-1BFA-263B-F992-F1F0E12C6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81A5D-58B5-4676-879E-A8234037A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99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EFE125-A813-0D4A-EDC3-DEC87A909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B7AD6A-7712-F4F2-A588-6F0CE8C138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6B5D68-7DB9-8C2D-7D23-7619BFF1CA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E0D034-21AE-808B-3020-7ED035A81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111AF4-AB6B-18B3-1B97-91D871153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E708B9-B162-75E8-AB04-34070D84D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81A5D-58B5-4676-879E-A8234037A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88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BB03C3-33E5-995A-8E04-B2408DEB2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140B4A-3458-C2EB-B7C3-2F046B231C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C74CDD-F1B0-3B2C-45CC-BB21B57805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94FAF-17DA-0C17-704F-103F47B58A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D4CED-7405-512C-E9BA-676A1A6E68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B81A5D-58B5-4676-879E-A8234037AA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7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CF6D791D-3D99-0841-8B29-86AE654EB621}"/>
              </a:ext>
            </a:extLst>
          </p:cNvPr>
          <p:cNvSpPr txBox="1">
            <a:spLocks/>
          </p:cNvSpPr>
          <p:nvPr/>
        </p:nvSpPr>
        <p:spPr>
          <a:xfrm>
            <a:off x="101823" y="6960359"/>
            <a:ext cx="5329985" cy="987620"/>
          </a:xfrm>
          <a:prstGeom prst="rect">
            <a:avLst/>
          </a:prstGeom>
          <a:noFill/>
          <a:ln w="44450">
            <a:noFill/>
          </a:ln>
        </p:spPr>
        <p:txBody>
          <a:bodyPr vert="horz" lIns="91440" tIns="0" rIns="91440" bIns="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sz="3600" b="1" dirty="0">
                <a:solidFill>
                  <a:srgbClr val="DA1A5A"/>
                </a:solidFill>
              </a:rPr>
              <a:t>Title Page Option</a:t>
            </a:r>
            <a:endParaRPr lang="en-US" sz="3600" b="1" dirty="0">
              <a:solidFill>
                <a:srgbClr val="DA1A5A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B17D6786-00F6-6047-81A6-5165FC02E54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Kansainvälisen</a:t>
            </a:r>
            <a:r>
              <a:rPr lang="en-US" dirty="0"/>
              <a:t> </a:t>
            </a:r>
            <a:r>
              <a:rPr lang="en-US" dirty="0" err="1"/>
              <a:t>Rotaryn</a:t>
            </a:r>
            <a:r>
              <a:rPr lang="en-US" dirty="0"/>
              <a:t> </a:t>
            </a:r>
            <a:r>
              <a:rPr lang="en-US" dirty="0" err="1"/>
              <a:t>piiri</a:t>
            </a:r>
            <a:r>
              <a:rPr lang="en-US" dirty="0"/>
              <a:t> 1430</a:t>
            </a:r>
          </a:p>
          <a:p>
            <a:r>
              <a:rPr lang="en-US" dirty="0"/>
              <a:t>Paavo Rönkkö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0F37C06-8A3D-8E4C-B6E2-47C520E49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Myrotary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426C80-F231-D88B-FA40-8754261D00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9712" y="692016"/>
            <a:ext cx="7325747" cy="15908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7968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502EAB-4EC2-3DD8-9D68-B4D5C55D5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F4ADC45-2D56-4335-483A-C80D473D47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9630" y="275573"/>
            <a:ext cx="10880315" cy="6445901"/>
          </a:xfrm>
        </p:spPr>
      </p:pic>
    </p:spTree>
    <p:extLst>
      <p:ext uri="{BB962C8B-B14F-4D97-AF65-F5344CB8AC3E}">
        <p14:creationId xmlns:p14="http://schemas.microsoft.com/office/powerpoint/2010/main" val="2336046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DDCB2A-429D-624F-047D-EEF364E7A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100CAC-A912-0053-7FC8-BBE43D9FB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915" y="243538"/>
            <a:ext cx="9289539" cy="630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563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1C5EFF-9AE2-CBFE-73A3-0726D3AE3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7321"/>
            <a:ext cx="12101204" cy="439189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DDCB2A-429D-624F-047D-EEF364E7A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106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02D047E-2B89-60E0-48AD-176A5C754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01EA89-295E-91FA-589A-31FD6743A8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27" y="427703"/>
            <a:ext cx="11174764" cy="592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367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5C617-A59F-DF9B-35E1-64B65042B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Rotary.org ja my.rotary.org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74755-52CB-9596-205E-406D61B0CB5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 b="0" i="0" u="none" strike="noStrike" baseline="0" dirty="0">
                <a:solidFill>
                  <a:srgbClr val="0000FF"/>
                </a:solidFill>
                <a:latin typeface="Arial" panose="020B0604020202020204" pitchFamily="34" charset="0"/>
              </a:rPr>
              <a:t>www.rotary.org</a:t>
            </a:r>
          </a:p>
          <a:p>
            <a:r>
              <a:rPr lang="en-US" sz="2800" b="0" i="0" u="none" strike="noStrike" baseline="0" dirty="0" err="1">
                <a:solidFill>
                  <a:srgbClr val="1B1A11"/>
                </a:solidFill>
                <a:latin typeface="Arial" panose="020B0604020202020204" pitchFamily="34" charset="0"/>
              </a:rPr>
              <a:t>Avoin</a:t>
            </a:r>
            <a:r>
              <a:rPr lang="en-US" sz="2800" b="0" i="0" u="none" strike="noStrike" baseline="0" dirty="0">
                <a:solidFill>
                  <a:srgbClr val="1B1A11"/>
                </a:solidFill>
                <a:latin typeface="Arial" panose="020B0604020202020204" pitchFamily="34" charset="0"/>
              </a:rPr>
              <a:t> </a:t>
            </a:r>
            <a:r>
              <a:rPr lang="en-US" sz="2800" b="0" i="0" u="none" strike="noStrike" baseline="0" dirty="0" err="1">
                <a:solidFill>
                  <a:srgbClr val="1B1A11"/>
                </a:solidFill>
                <a:latin typeface="Arial" panose="020B0604020202020204" pitchFamily="34" charset="0"/>
              </a:rPr>
              <a:t>kaikille</a:t>
            </a:r>
            <a:r>
              <a:rPr lang="en-US" sz="2800" b="0" i="0" u="none" strike="noStrike" baseline="0" dirty="0">
                <a:solidFill>
                  <a:srgbClr val="1B1A11"/>
                </a:solidFill>
                <a:latin typeface="Arial" panose="020B0604020202020204" pitchFamily="34" charset="0"/>
              </a:rPr>
              <a:t>, </a:t>
            </a:r>
            <a:r>
              <a:rPr lang="en-US" sz="2800" b="0" i="0" u="none" strike="noStrike" baseline="0" dirty="0" err="1">
                <a:solidFill>
                  <a:srgbClr val="1B1A11"/>
                </a:solidFill>
                <a:latin typeface="Arial" panose="020B0604020202020204" pitchFamily="34" charset="0"/>
              </a:rPr>
              <a:t>sisältää</a:t>
            </a:r>
            <a:r>
              <a:rPr lang="en-US" sz="2800" b="0" i="0" u="none" strike="noStrike" baseline="0" dirty="0">
                <a:solidFill>
                  <a:srgbClr val="1B1A11"/>
                </a:solidFill>
                <a:latin typeface="Arial" panose="020B0604020202020204" pitchFamily="34" charset="0"/>
              </a:rPr>
              <a:t> </a:t>
            </a:r>
            <a:r>
              <a:rPr lang="en-US" sz="2800" b="0" i="0" u="none" strike="noStrike" baseline="0" dirty="0" err="1">
                <a:solidFill>
                  <a:srgbClr val="1B1A11"/>
                </a:solidFill>
                <a:latin typeface="Arial" panose="020B0604020202020204" pitchFamily="34" charset="0"/>
              </a:rPr>
              <a:t>yleistietoa</a:t>
            </a:r>
            <a:endParaRPr lang="en-US" sz="2800" b="0" i="0" u="none" strike="noStrike" baseline="0" dirty="0">
              <a:solidFill>
                <a:srgbClr val="1B1A11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3CFC52-5458-5620-3469-55D5978699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45482" y="1690688"/>
            <a:ext cx="6008317" cy="4351338"/>
          </a:xfrm>
        </p:spPr>
        <p:txBody>
          <a:bodyPr>
            <a:normAutofit fontScale="77500" lnSpcReduction="20000"/>
          </a:bodyPr>
          <a:lstStyle/>
          <a:p>
            <a:r>
              <a:rPr lang="en-US" sz="2800" b="0" i="0" u="none" strike="noStrike" baseline="0" dirty="0">
                <a:solidFill>
                  <a:srgbClr val="0000FF"/>
                </a:solidFill>
                <a:latin typeface="Arial" panose="020B0604020202020204" pitchFamily="34" charset="0"/>
              </a:rPr>
              <a:t>www.my.rotary.org</a:t>
            </a:r>
          </a:p>
          <a:p>
            <a:r>
              <a:rPr lang="fi-FI" sz="2800" b="0" i="0" u="none" strike="noStrike" baseline="0" dirty="0">
                <a:solidFill>
                  <a:srgbClr val="1B1A11"/>
                </a:solidFill>
                <a:latin typeface="Arial" panose="020B0604020202020204" pitchFamily="34" charset="0"/>
              </a:rPr>
              <a:t>Rotareiden omat sivut, vaatii kirjautumisen</a:t>
            </a:r>
          </a:p>
          <a:p>
            <a:r>
              <a:rPr lang="en-US" sz="2800" b="0" i="0" u="none" strike="noStrike" baseline="0" dirty="0" err="1">
                <a:solidFill>
                  <a:srgbClr val="1B1A11"/>
                </a:solidFill>
                <a:latin typeface="Arial" panose="020B0604020202020204" pitchFamily="34" charset="0"/>
              </a:rPr>
              <a:t>Klubitavoitteiden</a:t>
            </a:r>
            <a:r>
              <a:rPr lang="en-US" sz="2800" b="0" i="0" u="none" strike="noStrike" baseline="0" dirty="0">
                <a:solidFill>
                  <a:srgbClr val="1B1A11"/>
                </a:solidFill>
                <a:latin typeface="Arial" panose="020B0604020202020204" pitchFamily="34" charset="0"/>
              </a:rPr>
              <a:t> ja </a:t>
            </a:r>
            <a:r>
              <a:rPr lang="en-US" sz="2800" b="0" i="0" u="none" strike="noStrike" baseline="0" dirty="0" err="1">
                <a:solidFill>
                  <a:srgbClr val="1B1A11"/>
                </a:solidFill>
                <a:latin typeface="Arial" panose="020B0604020202020204" pitchFamily="34" charset="0"/>
              </a:rPr>
              <a:t>toiminnan</a:t>
            </a:r>
            <a:r>
              <a:rPr lang="en-US" sz="2800" b="0" i="0" u="none" strike="noStrike" baseline="0" dirty="0">
                <a:solidFill>
                  <a:srgbClr val="1B1A11"/>
                </a:solidFill>
                <a:latin typeface="Arial" panose="020B0604020202020204" pitchFamily="34" charset="0"/>
              </a:rPr>
              <a:t> </a:t>
            </a:r>
            <a:r>
              <a:rPr lang="en-US" sz="2800" b="0" i="0" u="none" strike="noStrike" baseline="0" dirty="0" err="1">
                <a:solidFill>
                  <a:srgbClr val="1B1A11"/>
                </a:solidFill>
                <a:latin typeface="Arial" panose="020B0604020202020204" pitchFamily="34" charset="0"/>
              </a:rPr>
              <a:t>seuranta-järjestelmä</a:t>
            </a:r>
            <a:endParaRPr lang="en-US" sz="2800" b="0" i="0" u="none" strike="noStrike" baseline="0" dirty="0">
              <a:solidFill>
                <a:srgbClr val="1B1A11"/>
              </a:solidFill>
              <a:latin typeface="Arial" panose="020B0604020202020204" pitchFamily="34" charset="0"/>
            </a:endParaRPr>
          </a:p>
          <a:p>
            <a:r>
              <a:rPr lang="fi-FI" sz="2800" b="0" i="0" u="none" strike="noStrike" baseline="0" dirty="0">
                <a:solidFill>
                  <a:srgbClr val="1B1A11"/>
                </a:solidFill>
                <a:latin typeface="Arial" panose="020B0604020202020204" pitchFamily="34" charset="0"/>
              </a:rPr>
              <a:t>Käyttöoikeuksilla rajoitettu vain jäsenille tarkoitettu osa</a:t>
            </a:r>
          </a:p>
          <a:p>
            <a:r>
              <a:rPr lang="fi-FI" sz="2800" b="0" i="0" u="none" strike="noStrike" baseline="0" dirty="0">
                <a:solidFill>
                  <a:srgbClr val="1B1A11"/>
                </a:solidFill>
                <a:latin typeface="Arial" panose="020B0604020202020204" pitchFamily="34" charset="0"/>
              </a:rPr>
              <a:t>My Rotaryyn pääsee vain luomalla sinne oma tili ja sitten tunnuksilla kirjautumalla sivuille. </a:t>
            </a:r>
          </a:p>
          <a:p>
            <a:r>
              <a:rPr lang="fi-FI" sz="2800" b="0" i="0" u="none" strike="noStrike" baseline="0" dirty="0">
                <a:solidFill>
                  <a:srgbClr val="1B1A11"/>
                </a:solidFill>
                <a:latin typeface="Arial" panose="020B0604020202020204" pitchFamily="34" charset="0"/>
              </a:rPr>
              <a:t>Sähköpostin on oltava sama kuin jäsenrekisterissä</a:t>
            </a:r>
          </a:p>
          <a:p>
            <a:r>
              <a:rPr lang="fi-FI" sz="2800" b="0" i="0" u="none" strike="noStrike" baseline="0" dirty="0">
                <a:solidFill>
                  <a:srgbClr val="1B1A11"/>
                </a:solidFill>
                <a:latin typeface="Arial" panose="020B0604020202020204" pitchFamily="34" charset="0"/>
              </a:rPr>
              <a:t>Tarjotut valikot ovat tehtäväkohtaisia ja saatavat palvelut klubi- tai piiritason tehtävän mukaan.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058D4C-40DF-CF19-D5A8-2D01959BE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2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B8740-5727-8C44-E696-0EC527E67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MyRotary</a:t>
            </a:r>
            <a:r>
              <a:rPr lang="fi-FI" dirty="0"/>
              <a:t> </a:t>
            </a:r>
            <a:r>
              <a:rPr lang="fi-FI" dirty="0" err="1"/>
              <a:t>Account</a:t>
            </a:r>
            <a:r>
              <a:rPr lang="fi-FI" dirty="0"/>
              <a:t> Status of </a:t>
            </a:r>
            <a:r>
              <a:rPr lang="fi-FI" dirty="0" err="1"/>
              <a:t>Members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4D78F79-EF3B-44FD-1156-BD6B89E0CAA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9776" y="2211185"/>
            <a:ext cx="5560024" cy="3352071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850DB1A-94A1-12B2-A484-4DA122BFE57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296255" y="1506032"/>
            <a:ext cx="4114800" cy="4162370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B337E-8DE6-323C-9076-4CC479762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966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FA88B3-0545-431F-6A07-B92E3B375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892" y="0"/>
            <a:ext cx="7160216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2B8B73-A64B-BD89-82AC-95D6AFFE2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72E8F8-27AC-8FCA-7B6E-17B6E6C0197C}"/>
              </a:ext>
            </a:extLst>
          </p:cNvPr>
          <p:cNvSpPr txBox="1"/>
          <p:nvPr/>
        </p:nvSpPr>
        <p:spPr>
          <a:xfrm>
            <a:off x="1175607" y="200416"/>
            <a:ext cx="1430263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i-FI" dirty="0"/>
              <a:t>my.rotary.org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069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B122CB5-AFAF-82C9-C3CC-24B4298D3F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23012" y="136525"/>
            <a:ext cx="7101224" cy="6584950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15660F-5E60-0215-FC15-B4F891191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22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B99B0F9-FEF0-25B9-F343-79948A6B15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34631" y="-126522"/>
            <a:ext cx="7652914" cy="6702686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502EAB-4EC2-3DD8-9D68-B4D5C55D5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234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502EAB-4EC2-3DD8-9D68-B4D5C55D5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D372048-1078-23EE-9882-7A1B41C778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54309" y="0"/>
            <a:ext cx="6679726" cy="6463430"/>
          </a:xfrm>
        </p:spPr>
      </p:pic>
    </p:spTree>
    <p:extLst>
      <p:ext uri="{BB962C8B-B14F-4D97-AF65-F5344CB8AC3E}">
        <p14:creationId xmlns:p14="http://schemas.microsoft.com/office/powerpoint/2010/main" val="3809669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502EAB-4EC2-3DD8-9D68-B4D5C55D5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BB1B1DD-2801-C32B-34C2-A2FED7CFC5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2765" y="688932"/>
            <a:ext cx="10755373" cy="5667417"/>
          </a:xfrm>
        </p:spPr>
      </p:pic>
    </p:spTree>
    <p:extLst>
      <p:ext uri="{BB962C8B-B14F-4D97-AF65-F5344CB8AC3E}">
        <p14:creationId xmlns:p14="http://schemas.microsoft.com/office/powerpoint/2010/main" val="2032399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502EAB-4EC2-3DD8-9D68-B4D5C55D5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40CCCD5-CFF3-86A2-B3B1-2223F354D4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7137" y="0"/>
            <a:ext cx="8108251" cy="6551112"/>
          </a:xfrm>
        </p:spPr>
      </p:pic>
    </p:spTree>
    <p:extLst>
      <p:ext uri="{BB962C8B-B14F-4D97-AF65-F5344CB8AC3E}">
        <p14:creationId xmlns:p14="http://schemas.microsoft.com/office/powerpoint/2010/main" val="11327709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11562</TotalTime>
  <Words>442</Words>
  <Application>Microsoft Office PowerPoint</Application>
  <PresentationFormat>Widescreen</PresentationFormat>
  <Paragraphs>70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Myrotary</vt:lpstr>
      <vt:lpstr>Rotary.org ja my.rotary.org</vt:lpstr>
      <vt:lpstr>MyRotary Account Status of Members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MyRotary</dc:title>
  <dc:creator>Paavo Rönkkö</dc:creator>
  <cp:lastModifiedBy>Paavo Rönkkö</cp:lastModifiedBy>
  <cp:revision>2</cp:revision>
  <dcterms:created xsi:type="dcterms:W3CDTF">2024-01-24T13:49:58Z</dcterms:created>
  <dcterms:modified xsi:type="dcterms:W3CDTF">2025-02-23T12:22:05Z</dcterms:modified>
</cp:coreProperties>
</file>