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6858000" cy="9144000"/>
  <p:embeddedFontLst>
    <p:embeddedFont>
      <p:font typeface="Arial Black" panose="020B06040202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KXcUBsVo9L7XfA8SUWY73lzIK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howGuides="1">
      <p:cViewPr varScale="1">
        <p:scale>
          <a:sx n="64" d="100"/>
          <a:sy n="64" d="100"/>
        </p:scale>
        <p:origin x="3360" y="17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customschemas.google.com/relationships/presentationmetadata" Target="meta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25217" y="19745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127973" y="1306287"/>
            <a:ext cx="7345200" cy="5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OHJE lukuviikon RotaKids esitteen tekemiseen: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Lataa tiedosto omalle koneellesi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fi-FI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Klikkaa yläpalkista tiedosto -&gt; Lataa laitteelle -&gt; Microsoft PowerPoint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fi-FI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Tallenna tiedosto omalle koneellesi 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Muuta tekstit vastaamaan oman tapahtumasi tietoja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Voit siirtää tekstiruutuja ja kuvia sen mukaan kuin se on tarpeen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Voit muokata fonttikokoa tarpeen mukaan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Kun esite on valmis, poista ohjesivu ja tallenna esite PDF muotoon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217" y="8294882"/>
            <a:ext cx="3344754" cy="331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-4364042" y="-1484243"/>
            <a:ext cx="13965242" cy="1273028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509" y="3717219"/>
            <a:ext cx="3882369" cy="776473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295583" y="737591"/>
            <a:ext cx="901003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>
                <a:solidFill>
                  <a:srgbClr val="094E9E"/>
                </a:solidFill>
                <a:latin typeface="Arial Black"/>
                <a:ea typeface="Arial Black"/>
                <a:cs typeface="Arial Black"/>
                <a:sym typeface="Arial Black"/>
              </a:rPr>
              <a:t>TULE MUKAAN </a:t>
            </a:r>
            <a:endParaRPr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4400">
              <a:solidFill>
                <a:srgbClr val="094E9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fi-FI" sz="3600">
                <a:solidFill>
                  <a:srgbClr val="094E9E"/>
                </a:solidFill>
                <a:latin typeface="Arial Black"/>
                <a:ea typeface="Arial Black"/>
                <a:cs typeface="Arial Black"/>
                <a:sym typeface="Arial Black"/>
              </a:rPr>
              <a:t>Lukuviikon RotaKids -tapahtumaan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 rot="-207946">
            <a:off x="551299" y="1555370"/>
            <a:ext cx="5724644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8E2F3"/>
                </a:solidFill>
                <a:latin typeface="Arial Black"/>
              </a:rPr>
              <a:t>osallistumaan </a:t>
            </a:r>
          </a:p>
        </p:txBody>
      </p:sp>
      <p:sp>
        <p:nvSpPr>
          <p:cNvPr id="95" name="Google Shape;95;p2"/>
          <p:cNvSpPr txBox="1"/>
          <p:nvPr/>
        </p:nvSpPr>
        <p:spPr>
          <a:xfrm>
            <a:off x="365652" y="4273595"/>
            <a:ext cx="6870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rgbClr val="094E9E"/>
                </a:solidFill>
                <a:latin typeface="Arial Black"/>
                <a:ea typeface="Arial Black"/>
                <a:cs typeface="Arial Black"/>
                <a:sym typeface="Arial Black"/>
              </a:rPr>
              <a:t>MA 22.4. klo 18-19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rgbClr val="094E9E"/>
                </a:solidFill>
                <a:latin typeface="Arial Black"/>
                <a:ea typeface="Arial Black"/>
                <a:cs typeface="Arial Black"/>
                <a:sym typeface="Arial Black"/>
              </a:rPr>
              <a:t>MALLIKAUPUNGIN KIRJASTO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94E9E"/>
                </a:solidFill>
                <a:latin typeface="Arial"/>
                <a:ea typeface="Arial"/>
                <a:cs typeface="Arial"/>
                <a:sym typeface="Arial"/>
              </a:rPr>
              <a:t>Mallitie 6, Mallikaupunki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65652" y="6751150"/>
            <a:ext cx="5932965" cy="16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94E9E"/>
                </a:solidFill>
                <a:latin typeface="Arial Black"/>
                <a:ea typeface="Arial Black"/>
                <a:cs typeface="Arial Black"/>
                <a:sym typeface="Arial Black"/>
              </a:rPr>
              <a:t>TAPAHTUMASSA LUVASSA MM: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94E9E"/>
                </a:solidFill>
                <a:latin typeface="Arial"/>
                <a:ea typeface="Arial"/>
                <a:cs typeface="Arial"/>
                <a:sym typeface="Arial"/>
              </a:rPr>
              <a:t>Kerro tässä mitä tapahtumassa tehdään ja mikä sen idea on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528625" y="11363351"/>
            <a:ext cx="6414498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94E9E"/>
                </a:solidFill>
                <a:latin typeface="Arial Black"/>
                <a:ea typeface="Arial Black"/>
                <a:cs typeface="Arial Black"/>
                <a:sym typeface="Arial Black"/>
              </a:rPr>
              <a:t>Tapahtuman järjestää: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94E9E"/>
                </a:solidFill>
                <a:latin typeface="Arial"/>
                <a:ea typeface="Arial"/>
                <a:cs typeface="Arial"/>
                <a:sym typeface="Arial"/>
              </a:rPr>
              <a:t>Mallikaupungin Rotaryklubi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1008" y="382671"/>
            <a:ext cx="1824609" cy="180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814" y="11353455"/>
            <a:ext cx="3430746" cy="114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Macintosh PowerPoint</Application>
  <PresentationFormat>A3-paperi (297 x 420 mm)</PresentationFormat>
  <Paragraphs>20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 Black</vt:lpstr>
      <vt:lpstr>Arial</vt:lpstr>
      <vt:lpstr>Calibri</vt:lpstr>
      <vt:lpstr>Office-teema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Malkamo</dc:creator>
  <cp:lastModifiedBy>Maire Huopalainen</cp:lastModifiedBy>
  <cp:revision>1</cp:revision>
  <dcterms:created xsi:type="dcterms:W3CDTF">2024-02-06T06:08:40Z</dcterms:created>
  <dcterms:modified xsi:type="dcterms:W3CDTF">2024-02-13T20:10:03Z</dcterms:modified>
</cp:coreProperties>
</file>