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7" r:id="rId4"/>
    <p:sldId id="257" r:id="rId5"/>
    <p:sldId id="263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.muona@outlook.com" userId="7aec2d286c4528ce" providerId="LiveId" clId="{52DF27C9-9850-49D3-ABCE-26464BB50236}"/>
    <pc:docChg chg="custSel addSld delSld modSld">
      <pc:chgData name="lauri.muona@outlook.com" userId="7aec2d286c4528ce" providerId="LiveId" clId="{52DF27C9-9850-49D3-ABCE-26464BB50236}" dt="2023-02-27T14:27:31.748" v="334" actId="20577"/>
      <pc:docMkLst>
        <pc:docMk/>
      </pc:docMkLst>
      <pc:sldChg chg="modSp mod">
        <pc:chgData name="lauri.muona@outlook.com" userId="7aec2d286c4528ce" providerId="LiveId" clId="{52DF27C9-9850-49D3-ABCE-26464BB50236}" dt="2023-02-27T14:17:35.442" v="5" actId="20577"/>
        <pc:sldMkLst>
          <pc:docMk/>
          <pc:sldMk cId="2161061368" sldId="258"/>
        </pc:sldMkLst>
        <pc:spChg chg="mod">
          <ac:chgData name="lauri.muona@outlook.com" userId="7aec2d286c4528ce" providerId="LiveId" clId="{52DF27C9-9850-49D3-ABCE-26464BB50236}" dt="2023-02-27T14:17:35.442" v="5" actId="20577"/>
          <ac:spMkLst>
            <pc:docMk/>
            <pc:sldMk cId="2161061368" sldId="258"/>
            <ac:spMk id="6" creationId="{13F1F520-8774-D5E0-337C-FECD14F98C65}"/>
          </ac:spMkLst>
        </pc:spChg>
      </pc:sldChg>
      <pc:sldChg chg="modSp mod">
        <pc:chgData name="lauri.muona@outlook.com" userId="7aec2d286c4528ce" providerId="LiveId" clId="{52DF27C9-9850-49D3-ABCE-26464BB50236}" dt="2023-02-27T14:25:06.330" v="246" actId="20577"/>
        <pc:sldMkLst>
          <pc:docMk/>
          <pc:sldMk cId="2885661561" sldId="259"/>
        </pc:sldMkLst>
        <pc:spChg chg="mod">
          <ac:chgData name="lauri.muona@outlook.com" userId="7aec2d286c4528ce" providerId="LiveId" clId="{52DF27C9-9850-49D3-ABCE-26464BB50236}" dt="2023-02-27T14:25:06.330" v="246" actId="20577"/>
          <ac:spMkLst>
            <pc:docMk/>
            <pc:sldMk cId="2885661561" sldId="259"/>
            <ac:spMk id="3" creationId="{670D55EA-80D4-5B71-1A7D-6FCCA3D50BB2}"/>
          </ac:spMkLst>
        </pc:spChg>
      </pc:sldChg>
      <pc:sldChg chg="modSp mod">
        <pc:chgData name="lauri.muona@outlook.com" userId="7aec2d286c4528ce" providerId="LiveId" clId="{52DF27C9-9850-49D3-ABCE-26464BB50236}" dt="2023-02-27T14:26:10.998" v="295" actId="255"/>
        <pc:sldMkLst>
          <pc:docMk/>
          <pc:sldMk cId="1048629449" sldId="260"/>
        </pc:sldMkLst>
        <pc:spChg chg="mod">
          <ac:chgData name="lauri.muona@outlook.com" userId="7aec2d286c4528ce" providerId="LiveId" clId="{52DF27C9-9850-49D3-ABCE-26464BB50236}" dt="2023-02-27T14:26:10.998" v="295" actId="255"/>
          <ac:spMkLst>
            <pc:docMk/>
            <pc:sldMk cId="1048629449" sldId="260"/>
            <ac:spMk id="3" creationId="{34761491-1D22-B531-5210-E14832AEF897}"/>
          </ac:spMkLst>
        </pc:spChg>
      </pc:sldChg>
      <pc:sldChg chg="modSp mod">
        <pc:chgData name="lauri.muona@outlook.com" userId="7aec2d286c4528ce" providerId="LiveId" clId="{52DF27C9-9850-49D3-ABCE-26464BB50236}" dt="2023-02-27T14:26:38.180" v="311" actId="20577"/>
        <pc:sldMkLst>
          <pc:docMk/>
          <pc:sldMk cId="3959871306" sldId="261"/>
        </pc:sldMkLst>
        <pc:spChg chg="mod">
          <ac:chgData name="lauri.muona@outlook.com" userId="7aec2d286c4528ce" providerId="LiveId" clId="{52DF27C9-9850-49D3-ABCE-26464BB50236}" dt="2023-02-27T14:26:38.180" v="311" actId="20577"/>
          <ac:spMkLst>
            <pc:docMk/>
            <pc:sldMk cId="3959871306" sldId="261"/>
            <ac:spMk id="3" creationId="{05FEE6C5-F675-CD8D-7770-71337BDDAD8E}"/>
          </ac:spMkLst>
        </pc:spChg>
      </pc:sldChg>
      <pc:sldChg chg="modSp mod">
        <pc:chgData name="lauri.muona@outlook.com" userId="7aec2d286c4528ce" providerId="LiveId" clId="{52DF27C9-9850-49D3-ABCE-26464BB50236}" dt="2023-02-27T14:27:31.748" v="334" actId="20577"/>
        <pc:sldMkLst>
          <pc:docMk/>
          <pc:sldMk cId="1256046509" sldId="262"/>
        </pc:sldMkLst>
        <pc:spChg chg="mod">
          <ac:chgData name="lauri.muona@outlook.com" userId="7aec2d286c4528ce" providerId="LiveId" clId="{52DF27C9-9850-49D3-ABCE-26464BB50236}" dt="2023-02-27T14:27:31.748" v="334" actId="20577"/>
          <ac:spMkLst>
            <pc:docMk/>
            <pc:sldMk cId="1256046509" sldId="262"/>
            <ac:spMk id="3" creationId="{04B1104E-66EE-5C0D-F0D6-6DF4CA418ED5}"/>
          </ac:spMkLst>
        </pc:spChg>
      </pc:sldChg>
      <pc:sldChg chg="del">
        <pc:chgData name="lauri.muona@outlook.com" userId="7aec2d286c4528ce" providerId="LiveId" clId="{52DF27C9-9850-49D3-ABCE-26464BB50236}" dt="2023-02-27T14:22:37.343" v="217" actId="2696"/>
        <pc:sldMkLst>
          <pc:docMk/>
          <pc:sldMk cId="1329788019" sldId="265"/>
        </pc:sldMkLst>
      </pc:sldChg>
      <pc:sldChg chg="addSp modSp new mod setBg">
        <pc:chgData name="lauri.muona@outlook.com" userId="7aec2d286c4528ce" providerId="LiveId" clId="{52DF27C9-9850-49D3-ABCE-26464BB50236}" dt="2023-02-27T14:23:11.146" v="219" actId="5793"/>
        <pc:sldMkLst>
          <pc:docMk/>
          <pc:sldMk cId="336369330" sldId="267"/>
        </pc:sldMkLst>
        <pc:spChg chg="mod">
          <ac:chgData name="lauri.muona@outlook.com" userId="7aec2d286c4528ce" providerId="LiveId" clId="{52DF27C9-9850-49D3-ABCE-26464BB50236}" dt="2023-02-27T14:22:22.705" v="216" actId="26606"/>
          <ac:spMkLst>
            <pc:docMk/>
            <pc:sldMk cId="336369330" sldId="267"/>
            <ac:spMk id="2" creationId="{72269A24-3D1B-49B7-11DC-D34CB3F3AB1D}"/>
          </ac:spMkLst>
        </pc:spChg>
        <pc:spChg chg="mod">
          <ac:chgData name="lauri.muona@outlook.com" userId="7aec2d286c4528ce" providerId="LiveId" clId="{52DF27C9-9850-49D3-ABCE-26464BB50236}" dt="2023-02-27T14:23:11.146" v="219" actId="5793"/>
          <ac:spMkLst>
            <pc:docMk/>
            <pc:sldMk cId="336369330" sldId="267"/>
            <ac:spMk id="3" creationId="{BD9E45D0-1775-DBAE-0A2D-15EA506BB4B8}"/>
          </ac:spMkLst>
        </pc:spChg>
        <pc:spChg chg="add">
          <ac:chgData name="lauri.muona@outlook.com" userId="7aec2d286c4528ce" providerId="LiveId" clId="{52DF27C9-9850-49D3-ABCE-26464BB50236}" dt="2023-02-27T14:22:22.705" v="216" actId="26606"/>
          <ac:spMkLst>
            <pc:docMk/>
            <pc:sldMk cId="336369330" sldId="267"/>
            <ac:spMk id="8" creationId="{76EFD3D9-44F0-4267-BCC1-1613E79D8274}"/>
          </ac:spMkLst>
        </pc:spChg>
        <pc:spChg chg="add">
          <ac:chgData name="lauri.muona@outlook.com" userId="7aec2d286c4528ce" providerId="LiveId" clId="{52DF27C9-9850-49D3-ABCE-26464BB50236}" dt="2023-02-27T14:22:22.705" v="216" actId="26606"/>
          <ac:spMkLst>
            <pc:docMk/>
            <pc:sldMk cId="336369330" sldId="267"/>
            <ac:spMk id="10" creationId="{A779A851-95D6-41AF-937A-B0E4B7F6FA8D}"/>
          </ac:spMkLst>
        </pc:spChg>
        <pc:spChg chg="add">
          <ac:chgData name="lauri.muona@outlook.com" userId="7aec2d286c4528ce" providerId="LiveId" clId="{52DF27C9-9850-49D3-ABCE-26464BB50236}" dt="2023-02-27T14:22:22.705" v="216" actId="26606"/>
          <ac:spMkLst>
            <pc:docMk/>
            <pc:sldMk cId="336369330" sldId="267"/>
            <ac:spMk id="12" creationId="{953FB2E7-B6CB-429C-81EB-D9516D6D5C8D}"/>
          </ac:spMkLst>
        </pc:spChg>
        <pc:spChg chg="add">
          <ac:chgData name="lauri.muona@outlook.com" userId="7aec2d286c4528ce" providerId="LiveId" clId="{52DF27C9-9850-49D3-ABCE-26464BB50236}" dt="2023-02-27T14:22:22.705" v="216" actId="26606"/>
          <ac:spMkLst>
            <pc:docMk/>
            <pc:sldMk cId="336369330" sldId="267"/>
            <ac:spMk id="14" creationId="{2EC40DB1-B719-4A13-9A4D-0966B4B27866}"/>
          </ac:spMkLst>
        </pc:spChg>
        <pc:spChg chg="add">
          <ac:chgData name="lauri.muona@outlook.com" userId="7aec2d286c4528ce" providerId="LiveId" clId="{52DF27C9-9850-49D3-ABCE-26464BB50236}" dt="2023-02-27T14:22:22.705" v="216" actId="26606"/>
          <ac:spMkLst>
            <pc:docMk/>
            <pc:sldMk cId="336369330" sldId="267"/>
            <ac:spMk id="16" creationId="{82211336-CFF3-412D-868A-6679C1004C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53336-5EC9-99EA-86B5-DBF09DFB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3C7D2D-76E5-EB01-DAAD-C725CFC1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3AF72-E4FF-7BAF-A51C-272F7DCF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94E77C-B19D-98E9-D8E0-CF54F383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3D0044-72CE-53FF-FD41-E0A49264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16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763AA-4C11-FAE4-D096-3F969BA2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2BD9390-25F7-E692-A4A8-4880EAE7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37E95-39CE-825F-1DBC-98E476F6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7C42B0-196D-8B25-BF4B-4BDC9F19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89401F-3B95-D4CE-AA02-478B45A9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95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BAEA905-58F5-DF9A-8288-827C9C048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1BB91C-BBC1-4ED0-7870-883E75515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D11642-0D89-116F-F62E-B860ACB3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8A24A4-7BDB-4C35-2A81-7592BCB7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495534-DDD2-7775-1998-1369BF8B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6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DB95FE-F9CA-CC83-1F89-1112BD5E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597329-021F-2DEF-8658-E9F07848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5ADDB1-6DE3-F0C9-F1F7-64BEDD73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C90FF5-00E0-6B34-C49D-75C2260A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8B7B35-F886-7A49-E9A5-F900AB7D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12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01C2A-5F1D-7765-5547-9E398001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3829F4-7134-3D6C-A9E2-748C2BB01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122F8F-02E9-4F4F-C9B0-1364315D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8488EC-EAC3-25ED-5062-7D03DD5F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236940-7BC7-4F77-261E-E4AEF644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14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6B89C-5729-B071-CFEB-B1A19F04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31E7AA-A7D7-A172-FF9C-16DFE2E56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5C6D310-484E-8EA7-95D6-43BE872EE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D9504B-5201-799E-6FD2-6464A78D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2F9E1B-1B1F-3B5F-222F-7F0B5B8C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31E375-9D64-2FA0-9C61-88911284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72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30078-B28A-416F-FC58-FDF9180C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CA2375-2C4B-3E80-95CE-5E132CD1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D82BAD-15B6-71D9-6120-4022A9C8D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087EECF-8CEB-135B-87CC-0BB8BD1ED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A4C5F35-BDD3-2702-1DD1-A3BEE5E5A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AB63833-94A0-3E99-78A0-5E87864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FC8AB2-234B-9FAE-A919-64CFC864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8516475-567E-9BE7-4D9A-B0207361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8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24BC0C-0C0B-D3A0-6801-C3479E02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B53EE3-49B0-E9CE-A827-D5700EBC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9136DC-7D71-14F0-C88F-A87345C5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05A283-4CFA-C11C-9464-F43BC284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11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932CF95-40CE-8215-B3C6-E2B0745A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644C7A-DDA9-D194-BC5B-B378450A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3734E2-DF16-4283-B284-B2964D64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BA04D-168D-6B59-2B9F-FCFB4250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8DD2CA-7300-E95F-80C9-42AD3800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7FEA69-50A5-7A10-EFA8-F40C1C9D5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852C3E-5D48-DBE1-72FA-3674B4C9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4FDCE8-4C2B-0A94-E212-2CECF21E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B2EAFC-8732-1B79-D365-0BD4E76B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03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E7ACE-427D-8A5E-FEF1-05A975C4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C2C1F99-9EAF-29F7-6999-621DEB739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501F31-8F9D-DA54-9E57-367D292DC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4D386C-A13E-585D-DB36-3967914A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82E98C-8FD1-FB49-CB5F-318B179A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FDCCA8-F827-333C-A085-7D98F26F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C12D826-43FC-BB32-5A65-66427BB4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AABD01-D970-0DC0-740C-3D2EBED6B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421BFE-D25A-66C7-7BDE-D9AB578F9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7306-65D9-4862-8589-5031AE72BF77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828288-8718-C7E7-BBF9-973E2A383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D3EEE5-E286-B4CB-13F6-140B76619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5BEE-D505-4FDC-A84C-FC8CC8638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81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3F1F520-8774-D5E0-337C-FECD14F9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MELKEIN</a:t>
            </a:r>
            <a:r>
              <a:rPr lang="fi-FI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TÄYDELLINEN PIIRIAPURAHA 	HANKE</a:t>
            </a:r>
            <a:br>
              <a:rPr lang="fi-FI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i-FI" sz="4000" dirty="0">
              <a:solidFill>
                <a:srgbClr val="FFFFFF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0F88337-4FBA-6CAC-58FA-044ABA1B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fi-FI" sz="660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JÄÄHDYTYSTÄ HOITOKOTIIN</a:t>
            </a:r>
            <a:endParaRPr lang="fi-FI" sz="6600" dirty="0">
              <a:solidFill>
                <a:srgbClr val="FE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6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C76DE66-FB28-A409-3A6F-E52E6EF3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endParaRPr lang="fi-FI" sz="4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11B461-1E50-83F9-5C73-3BBACB809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 dirty="0">
                <a:solidFill>
                  <a:srgbClr val="FFFF00">
                    <a:alpha val="80000"/>
                  </a:srgbClr>
                </a:solidFill>
              </a:rPr>
              <a:t>	VOIHAN SITÄ VALITA??</a:t>
            </a:r>
          </a:p>
        </p:txBody>
      </p:sp>
    </p:spTree>
    <p:extLst>
      <p:ext uri="{BB962C8B-B14F-4D97-AF65-F5344CB8AC3E}">
        <p14:creationId xmlns:p14="http://schemas.microsoft.com/office/powerpoint/2010/main" val="221889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F938B-E450-6B74-5025-4529AE89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b="1" dirty="0">
                <a:solidFill>
                  <a:srgbClr val="FF0000"/>
                </a:solidFill>
              </a:rPr>
              <a:t>	ONGELMA ja RATKAISU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76BA0B-1402-A857-CCF5-DF99030D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002060"/>
                </a:solidFill>
              </a:rPr>
              <a:t>PAIKALLINEN HOITOLAITOS TARVITSEE KIPEÄSTI KAKSI HUONEKOHTAISTA VIILENNINTÄ AURINGON KIUSAAMIIN HUONEISIIN</a:t>
            </a:r>
          </a:p>
          <a:p>
            <a:r>
              <a:rPr lang="fi-FI" dirty="0">
                <a:solidFill>
                  <a:srgbClr val="002060"/>
                </a:solidFill>
              </a:rPr>
              <a:t>KLUBILLE TULEE PYYNTÖ JA ROTARIT PÄÄTTÄVÄT AUTTAA</a:t>
            </a:r>
          </a:p>
          <a:p>
            <a:r>
              <a:rPr lang="fi-FI" dirty="0">
                <a:solidFill>
                  <a:srgbClr val="002060"/>
                </a:solidFill>
              </a:rPr>
              <a:t>SÄÄTIÖKOMITEAN PUHEENJOHTAJA  HAKEE 700 € PIIRILTÄ, SAA 500 €</a:t>
            </a:r>
          </a:p>
          <a:p>
            <a:r>
              <a:rPr lang="fi-FI" dirty="0">
                <a:solidFill>
                  <a:srgbClr val="002060"/>
                </a:solidFill>
              </a:rPr>
              <a:t>OSTETAAN 2 LAITETTA, YHTIÖ TOIMITTAA JA ASENTAA</a:t>
            </a:r>
          </a:p>
          <a:p>
            <a:r>
              <a:rPr lang="fi-FI" dirty="0">
                <a:solidFill>
                  <a:srgbClr val="002060"/>
                </a:solidFill>
              </a:rPr>
              <a:t>KUSTANNUKSET YHTEENSÄ 1000 €, KLUBILLE 500 € KULU.</a:t>
            </a:r>
          </a:p>
          <a:p>
            <a:r>
              <a:rPr lang="fi-FI" dirty="0">
                <a:solidFill>
                  <a:srgbClr val="002060"/>
                </a:solidFill>
              </a:rPr>
              <a:t>SÄÄTIÖKOMITEAN PUHEENJOHTAJA RAPORTOI PIIRILLE</a:t>
            </a:r>
          </a:p>
          <a:p>
            <a:endParaRPr lang="fi-FI" dirty="0"/>
          </a:p>
          <a:p>
            <a:pPr lvl="2"/>
            <a:r>
              <a:rPr lang="fi-FI" sz="4400" dirty="0">
                <a:solidFill>
                  <a:srgbClr val="FF0000"/>
                </a:solidFill>
              </a:rPr>
              <a:t>HOIDETTU VAI HYVIN HOIDETTU?</a:t>
            </a:r>
          </a:p>
        </p:txBody>
      </p:sp>
    </p:spTree>
    <p:extLst>
      <p:ext uri="{BB962C8B-B14F-4D97-AF65-F5344CB8AC3E}">
        <p14:creationId xmlns:p14="http://schemas.microsoft.com/office/powerpoint/2010/main" val="20115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269A24-3D1B-49B7-11DC-D34CB3F3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LÄHES TÄYDELLINEN PIIRIAPURAHA HANKE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9E45D0-1775-DBAE-0A2D-15EA506B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NELJÄN KOULULAISEN PALKKAMINEN OSAKSI KESÄLOMAA PAIKKAKUNNAN PALVELUKOTEIHIN</a:t>
            </a:r>
            <a:endParaRPr lang="fi-FI" sz="4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4D45AED-77DF-F48C-99DE-27FF0DC3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6" y="-673058"/>
            <a:ext cx="10226565" cy="867581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A68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4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Kuva 1" descr="Kuva, joka sisältää kohteen henkilö, seisominen, rakennus, poseeraaminen&#10;&#10;Kuvaus luotu automaattisesti">
            <a:extLst>
              <a:ext uri="{FF2B5EF4-FFF2-40B4-BE49-F238E27FC236}">
                <a16:creationId xmlns:a16="http://schemas.microsoft.com/office/drawing/2014/main" id="{D692D454-2612-CA2D-8229-EAE5A80E1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78" r="1" b="3061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059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70D55EA-80D4-5B71-1A7D-6FCCA3D50BB2}"/>
              </a:ext>
            </a:extLst>
          </p:cNvPr>
          <p:cNvSpPr txBox="1"/>
          <p:nvPr/>
        </p:nvSpPr>
        <p:spPr>
          <a:xfrm>
            <a:off x="565532" y="462709"/>
            <a:ext cx="11376752" cy="6263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ROTARYSÄÄTIÖN PAINOPISTE ALUE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Sairauksien ehkäisy ja hoito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fi-FI" sz="3200" i="1" dirty="0">
                <a:ea typeface="Calibri" panose="020F0502020204030204" pitchFamily="34" charset="0"/>
                <a:cs typeface="Arial" panose="020B0604020202020204" pitchFamily="34" charset="0"/>
              </a:rPr>
              <a:t>Lisää</a:t>
            </a:r>
            <a:r>
              <a:rPr lang="fi-FI" sz="3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sairaanhoidon tehokkuutta ja osaamista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endParaRPr lang="fi-FI" sz="32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YKSI  RI:n PRESIDENTIN JENIFER JONESIN VUODEN TEEMOISTA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Tyttöjen voimaannuttaminen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fi-FI" sz="3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Neljälle tytölle voitiin tarjota kesätyö paikka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endParaRPr lang="fi-FI" sz="32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i-FI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ROTARY SÄÄTIÖN (TRF) SUOSITUS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Yhteistyö kumppaneiden mukaan saanti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fi-FI" sz="28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Yhteisprojekti Rotary klubin, Kappeliseurakunnan, Kunnan, Osuuspankin ja Rotarypiirin kesken</a:t>
            </a:r>
          </a:p>
        </p:txBody>
      </p:sp>
    </p:spTree>
    <p:extLst>
      <p:ext uri="{BB962C8B-B14F-4D97-AF65-F5344CB8AC3E}">
        <p14:creationId xmlns:p14="http://schemas.microsoft.com/office/powerpoint/2010/main" val="288566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4761491-1D22-B531-5210-E14832AEF897}"/>
              </a:ext>
            </a:extLst>
          </p:cNvPr>
          <p:cNvSpPr txBox="1"/>
          <p:nvPr/>
        </p:nvSpPr>
        <p:spPr>
          <a:xfrm>
            <a:off x="638979" y="374572"/>
            <a:ext cx="11259238" cy="586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i-FI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UUSI AVAUS ROTARY TOIMINNALLE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Rotary klubi toimi työn antajana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fi-FI" sz="3200" i="1" dirty="0">
                <a:ea typeface="Calibri" panose="020F0502020204030204" pitchFamily="34" charset="0"/>
                <a:cs typeface="Arial" panose="020B0604020202020204" pitchFamily="34" charset="0"/>
              </a:rPr>
              <a:t>Rotary klubi</a:t>
            </a:r>
            <a:r>
              <a:rPr lang="fi-FI" sz="3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suoritti kaikki rahaliikenteen ja palkkauksen vaatimat toimenpiteet tilitoimiston avulla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endParaRPr lang="fi-FI" sz="3600" i="1" dirty="0"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i-FI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KLUBIN TOIVOMUS VAROJEN KÄYTÖSTÄ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36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Käytetty rahoitus jäi  paikkakunnalle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endParaRPr lang="fi-FI" sz="3600" i="1" dirty="0">
              <a:effectLst/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fi-FI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MÄÄRÄAIKAISTEN TYÖPAIKKOJEN LUOMINEN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i-FI" sz="36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Voitiin tarjota kesätyö neljälle nuorelle</a:t>
            </a:r>
          </a:p>
        </p:txBody>
      </p:sp>
    </p:spTree>
    <p:extLst>
      <p:ext uri="{BB962C8B-B14F-4D97-AF65-F5344CB8AC3E}">
        <p14:creationId xmlns:p14="http://schemas.microsoft.com/office/powerpoint/2010/main" val="104862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05FEE6C5-F675-CD8D-7770-71337BDDAD8E}"/>
              </a:ext>
            </a:extLst>
          </p:cNvPr>
          <p:cNvSpPr txBox="1"/>
          <p:nvPr/>
        </p:nvSpPr>
        <p:spPr>
          <a:xfrm>
            <a:off x="0" y="0"/>
            <a:ext cx="11909234" cy="514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 </a:t>
            </a:r>
            <a:r>
              <a:rPr lang="fi-FI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SUOMESSA ON JA SUOMEEN ON KEHITTYMÄSSÄ PAHENEVA HOITAJAPULA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oululaisilla mahdollisuus tutustua perusteellisesti hoitotyöhön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fi-FI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 tulla kysymykseen tulevaisuudessa ammatin valinnassa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7000"/>
              </a:lnSpc>
              <a:buAutoNum type="arabicPeriod" startAt="8"/>
            </a:pPr>
            <a:r>
              <a:rPr lang="fi-FI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SÄÄTIÖN TOIVOMUS:, ETTÄ  ROTARY KLUBI OSALLISTUU  HANKKEEN</a:t>
            </a:r>
          </a:p>
          <a:p>
            <a:pPr lvl="0">
              <a:lnSpc>
                <a:spcPct val="107000"/>
              </a:lnSpc>
            </a:pPr>
            <a:r>
              <a:rPr lang="fi-FI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	TOTEUTTAMISEEN  (EI AINOASTAAN MAKSAJANA)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Suunnitteluvaihe vaati neljän rotarin paneutumisen asioiden valmisteluun ja yhteistyö kumppaneiden hakemiseen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i-FI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Kaksi </a:t>
            </a:r>
            <a:r>
              <a:rPr lang="fi-FI" sz="2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terveydenhuollon ammattilaista, </a:t>
            </a:r>
            <a:r>
              <a:rPr lang="fi-FI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rotaria, suoritti laajamittaisen opetus työn nuorten perehdyttämiseksi </a:t>
            </a:r>
          </a:p>
        </p:txBody>
      </p:sp>
    </p:spTree>
    <p:extLst>
      <p:ext uri="{BB962C8B-B14F-4D97-AF65-F5344CB8AC3E}">
        <p14:creationId xmlns:p14="http://schemas.microsoft.com/office/powerpoint/2010/main" val="395987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04B1104E-66EE-5C0D-F0D6-6DF4CA418ED5}"/>
              </a:ext>
            </a:extLst>
          </p:cNvPr>
          <p:cNvSpPr txBox="1"/>
          <p:nvPr/>
        </p:nvSpPr>
        <p:spPr>
          <a:xfrm>
            <a:off x="1178805" y="627961"/>
            <a:ext cx="9221117" cy="581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 </a:t>
            </a:r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PALAUTE HOITOLAITOSTEN HENKILÖ KUNNALTA JA HOITOTYÖHÖN   	OSALLISTUNEILTA NUORILTA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Nuorten kokemukset työstä valtaosin positiivisia ja rakentavia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Hyviä kehittämisehdotuksia tulevaisuuden jatkosuunnitelmille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Henkilökunnan palaute positiivista. Olivat tyytyväisiä saamaansa apuun hoitotyön täydentämisessä</a:t>
            </a:r>
          </a:p>
          <a:p>
            <a:pPr lvl="0">
              <a:lnSpc>
                <a:spcPct val="107000"/>
              </a:lnSpc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TULEVAISUUDEN NÄKYMIÄ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Pyyntö nuorten palkkauksesta tulevina kesinä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Lisäpyyntö nuorten palkkauksesta syys- ja joululoman ajaksi</a:t>
            </a:r>
          </a:p>
          <a:p>
            <a:pPr lvl="0">
              <a:lnSpc>
                <a:spcPct val="107000"/>
              </a:lnSpc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MEDIAJULKISUUS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fi-FI" sz="2400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Paikkakunnan</a:t>
            </a:r>
            <a:r>
              <a:rPr lang="fi-FI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lehdessä ansiokas kirjoitus hankkeesta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fi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Mahdollinen artikkeli Rotary Norden lehdessä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i-FI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SÄÄTIÄASIAMIES RAPORTOI PIIRILLE JA PIIRI TIEDOTTAA TEHDYSTÄ </a:t>
            </a:r>
          </a:p>
        </p:txBody>
      </p:sp>
    </p:spTree>
    <p:extLst>
      <p:ext uri="{BB962C8B-B14F-4D97-AF65-F5344CB8AC3E}">
        <p14:creationId xmlns:p14="http://schemas.microsoft.com/office/powerpoint/2010/main" val="125604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309</Words>
  <Application>Microsoft Office PowerPoint</Application>
  <PresentationFormat>Laajakuva</PresentationFormat>
  <Paragraphs>55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Office-teema</vt:lpstr>
      <vt:lpstr>MELKEIN TÄYDELLINEN PIIRIAPURAHA  HANKE </vt:lpstr>
      <vt:lpstr> ONGELMA ja RATKAISU</vt:lpstr>
      <vt:lpstr>LÄHES TÄYDELLINEN PIIRIAPURAHA HANKE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LÄHES TÄYDELLINEN PIIRIAPURAHA  HANKE</dc:title>
  <dc:creator>lauri.muona@outlook.com</dc:creator>
  <cp:lastModifiedBy>lauri.muona@outlook.com</cp:lastModifiedBy>
  <cp:revision>3</cp:revision>
  <dcterms:created xsi:type="dcterms:W3CDTF">2022-10-04T07:27:40Z</dcterms:created>
  <dcterms:modified xsi:type="dcterms:W3CDTF">2023-02-27T14:27:31Z</dcterms:modified>
</cp:coreProperties>
</file>