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2e1ef772b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42e1ef772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e16ff0d5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e16ff0d5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4e16ff0d5b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4e16ff0d5b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42e1ef772b_2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42e1ef772b_2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42e1ef772b_2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42e1ef772b_2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42e1ef772b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42e1ef772b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4e16ff0d5b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4e16ff0d5b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42e1ef772b_2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42e1ef772b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rotary.fi/rotakids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facebook.com/RotakidsWorld" TargetMode="External"/><Relationship Id="rId4" Type="http://schemas.openxmlformats.org/officeDocument/2006/relationships/hyperlink" Target="http://www.rotakidsworld.com/" TargetMode="External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rotary.fi/rotakids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56625" y="3657600"/>
            <a:ext cx="8520600" cy="8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91440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9"/>
              <a:buFont typeface="Arial"/>
              <a:buNone/>
            </a:pPr>
            <a:r>
              <a:t/>
            </a:r>
            <a:endParaRPr/>
          </a:p>
          <a:p>
            <a:pPr indent="0" lvl="0" marL="914400" rtl="0" algn="ctr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19"/>
              <a:buFont typeface="Arial"/>
              <a:buNone/>
            </a:pPr>
            <a:r>
              <a:t/>
            </a:r>
            <a:endParaRPr/>
          </a:p>
          <a:p>
            <a:pPr indent="0" lvl="0" marL="914400" rtl="0" algn="ctr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19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618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618">
              <a:solidFill>
                <a:srgbClr val="000000"/>
              </a:solidFill>
            </a:endParaRPr>
          </a:p>
          <a:p>
            <a:pPr indent="457200" lvl="0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9144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9107"/>
              <a:buFont typeface="Arial"/>
              <a:buNone/>
            </a:pPr>
            <a:r>
              <a:rPr lang="fi"/>
              <a:t>RotaKids Piiri 1430</a:t>
            </a:r>
            <a:endParaRPr sz="1400">
              <a:solidFill>
                <a:srgbClr val="000000"/>
              </a:solidFill>
            </a:endParaRPr>
          </a:p>
          <a:p>
            <a:pPr indent="457200" lvl="0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7694"/>
              <a:buFont typeface="Arial"/>
              <a:buNone/>
            </a:pPr>
            <a:r>
              <a:rPr lang="fi" sz="2918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www.rotary.fi/rotakids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28950" y="658550"/>
            <a:ext cx="2997550" cy="178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RotaKids Maailmalla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489250"/>
            <a:ext cx="8520600" cy="354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5559">
                <a:solidFill>
                  <a:schemeClr val="dk1"/>
                </a:solidFill>
              </a:rPr>
              <a:t>Rotaryklubit ympäri maailmaa järjestävät toimintaa alle 12-vuotiaille lapsille. Lapsille suunnatun toiminnan periaatteina on järjestää lapsille Rotaryn arvojen mukaista toimintaa ja antaa lapsille mahdollisuus vaikuttaa ja tehdä hyvää omassa yhteisössään. Samalla opitaan arvostamaan toisia ihmisiä ja luontoa.</a:t>
            </a:r>
            <a:endParaRPr sz="5559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559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5559">
                <a:solidFill>
                  <a:schemeClr val="dk1"/>
                </a:solidFill>
              </a:rPr>
              <a:t>Lapsille suunnatussa toiminnassa toteutuvat Rotaryn perusajatukset: ystävyys, kiusaamisen ehkäiseminen, sosiaaliset suhteet, aktiivinen kansalaisuus, rauha ja kulttuurien moninaisuus, ympäristötyö ja luonnon monimuotoisuuden säilyttäminen, hyvä elämä.</a:t>
            </a:r>
            <a:endParaRPr sz="5559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915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8000" y="332750"/>
            <a:ext cx="1338650" cy="891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sz="28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https://www.facebook.com/RotakidsWorld</a:t>
            </a:r>
            <a:endParaRPr sz="28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 sz="28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http://www.rotakidsworld.com/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1397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 sz="2674">
                <a:solidFill>
                  <a:srgbClr val="FFFF00"/>
                </a:solidFill>
                <a:highlight>
                  <a:srgbClr val="019FCB"/>
                </a:highlight>
              </a:rPr>
              <a:t>6043 </a:t>
            </a:r>
            <a:r>
              <a:rPr b="1" lang="fi" sz="2674">
                <a:solidFill>
                  <a:srgbClr val="FFFFFF"/>
                </a:solidFill>
                <a:highlight>
                  <a:srgbClr val="019FCB"/>
                </a:highlight>
              </a:rPr>
              <a:t>KIDS			</a:t>
            </a:r>
            <a:r>
              <a:rPr lang="fi" sz="2674">
                <a:solidFill>
                  <a:srgbClr val="FFFF00"/>
                </a:solidFill>
                <a:highlight>
                  <a:srgbClr val="019FCB"/>
                </a:highlight>
              </a:rPr>
              <a:t>297 </a:t>
            </a:r>
            <a:r>
              <a:rPr b="1" lang="fi" sz="2674">
                <a:solidFill>
                  <a:srgbClr val="FFFFFF"/>
                </a:solidFill>
                <a:highlight>
                  <a:srgbClr val="019FCB"/>
                </a:highlight>
              </a:rPr>
              <a:t>CLUBS</a:t>
            </a:r>
            <a:r>
              <a:rPr lang="fi" sz="2674">
                <a:solidFill>
                  <a:srgbClr val="FFFF00"/>
                </a:solidFill>
                <a:highlight>
                  <a:srgbClr val="019FCB"/>
                </a:highlight>
              </a:rPr>
              <a:t> </a:t>
            </a:r>
            <a:r>
              <a:rPr b="1" lang="fi" sz="2674">
                <a:solidFill>
                  <a:srgbClr val="FFFFFF"/>
                </a:solidFill>
                <a:highlight>
                  <a:srgbClr val="019FCB"/>
                </a:highlight>
              </a:rPr>
              <a:t>		</a:t>
            </a:r>
            <a:r>
              <a:rPr lang="fi" sz="2674">
                <a:solidFill>
                  <a:srgbClr val="FFFF00"/>
                </a:solidFill>
                <a:highlight>
                  <a:srgbClr val="019FCB"/>
                </a:highlight>
              </a:rPr>
              <a:t>33 </a:t>
            </a:r>
            <a:r>
              <a:rPr b="1" lang="fi" sz="2674">
                <a:solidFill>
                  <a:srgbClr val="FFFFFF"/>
                </a:solidFill>
                <a:highlight>
                  <a:srgbClr val="019FCB"/>
                </a:highlight>
              </a:rPr>
              <a:t>COUNTRIES</a:t>
            </a:r>
            <a:endParaRPr b="1" sz="2674">
              <a:solidFill>
                <a:srgbClr val="FFFFFF"/>
              </a:solidFill>
              <a:highlight>
                <a:srgbClr val="019FCB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4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02675" y="3720975"/>
            <a:ext cx="1338650" cy="891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Toiminnan käynnistäminen Suomessa 	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Monipiirityöryhmän kerääminen, edustus jokaisesta piiristä kevät 2021.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Säännölliset tapaamiset etänä.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Alkuajatuksia rakennettu ryhmäläisten konktaktien ja vahvuuksien ympärille.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>
                <a:solidFill>
                  <a:schemeClr val="dk1"/>
                </a:solidFill>
              </a:rPr>
              <a:t>Toiminnan suunnittelu Rotaryn arvoihin ja lapsille sopivaksi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fi">
                <a:solidFill>
                  <a:schemeClr val="dk1"/>
                </a:solidFill>
              </a:rPr>
              <a:t>konsultoitu mm. varhaiskasvattajia, opettajia, MLL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fi">
                <a:solidFill>
                  <a:schemeClr val="dk1"/>
                </a:solidFill>
              </a:rPr>
              <a:t>selvitetty, kuinka RotaKids- toimintaa on ulkomailla tehty.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Tehty n</a:t>
            </a:r>
            <a:r>
              <a:rPr lang="fi">
                <a:solidFill>
                  <a:schemeClr val="dk1"/>
                </a:solidFill>
              </a:rPr>
              <a:t>ettisivut </a:t>
            </a:r>
            <a:r>
              <a:rPr lang="fi" sz="1818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www.rotary.fi/rotakids</a:t>
            </a:r>
            <a:endParaRPr sz="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i">
                <a:solidFill>
                  <a:schemeClr val="dk1"/>
                </a:solidFill>
              </a:rPr>
              <a:t>Eri piireissä eri vauhti ja vaihe.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48000" y="332750"/>
            <a:ext cx="1338650" cy="891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Valtakunnallinen leiri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7210">
                <a:solidFill>
                  <a:schemeClr val="dk1"/>
                </a:solidFill>
              </a:rPr>
              <a:t>Ensiaskeleet RotaKids-leiri Kaustisella 18.-20.2.22. </a:t>
            </a:r>
            <a:r>
              <a:rPr lang="fi" sz="7210">
                <a:solidFill>
                  <a:schemeClr val="dk1"/>
                </a:solidFill>
              </a:rPr>
              <a:t>Leiri oli ensimmäinen laatuaan koko Skandinaviassa. </a:t>
            </a:r>
            <a:endParaRPr sz="721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21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7210">
                <a:solidFill>
                  <a:schemeClr val="dk1"/>
                </a:solidFill>
              </a:rPr>
              <a:t>Leiri oli suunnattu koko perheelle.</a:t>
            </a:r>
            <a:endParaRPr sz="721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21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7210">
                <a:solidFill>
                  <a:schemeClr val="dk1"/>
                </a:solidFill>
              </a:rPr>
              <a:t>Toteutettiin yhteistyössä Rotary-järjestön kanssa. </a:t>
            </a:r>
            <a:endParaRPr sz="721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21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7210">
                <a:solidFill>
                  <a:schemeClr val="dk1"/>
                </a:solidFill>
              </a:rPr>
              <a:t>RotaKids-viikonloppu tarjosi ystävyyttä ja yhdessäoloa, tiedetemppuja ja elämyksiä ulkona ja sisällä. </a:t>
            </a:r>
            <a:endParaRPr sz="721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21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7210">
                <a:solidFill>
                  <a:schemeClr val="dk1"/>
                </a:solidFill>
              </a:rPr>
              <a:t>Tavoitteena on järjestää valtakunnallinen leiri jokaisessa piirissä. </a:t>
            </a:r>
            <a:endParaRPr sz="721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fi" sz="7210">
                <a:solidFill>
                  <a:schemeClr val="dk1"/>
                </a:solidFill>
              </a:rPr>
              <a:t>-&gt; piirit ja klubit: RotaKids-toiminta on aina yhteistyössä Rotary-järjestön kanssa tehtävää toimintaa. </a:t>
            </a:r>
            <a:endParaRPr sz="721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8000" y="332750"/>
            <a:ext cx="1338650" cy="891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0000"/>
              <a:buFont typeface="Arial"/>
              <a:buNone/>
            </a:pPr>
            <a:r>
              <a:rPr lang="fi" sz="2750"/>
              <a:t>Piiri D1430 ja Rotaryklubit </a:t>
            </a:r>
            <a:endParaRPr sz="275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RotaKids-toiminta on piirimme uutta toi</a:t>
            </a:r>
            <a:r>
              <a:rPr lang="fi">
                <a:solidFill>
                  <a:schemeClr val="dk1"/>
                </a:solidFill>
                <a:highlight>
                  <a:schemeClr val="lt1"/>
                </a:highlight>
              </a:rPr>
              <a:t>mintaa.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  <a:highlight>
                  <a:schemeClr val="lt1"/>
                </a:highlight>
              </a:rPr>
              <a:t>DG Maire on tuonut aktiivisesti klubien tietoon kierroksellaan. 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DGE Raimo ottaa osaksi piirin organisaatiota. 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Tämän kauden tavoitteena: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fi">
                <a:solidFill>
                  <a:schemeClr val="dk1"/>
                </a:solidFill>
              </a:rPr>
              <a:t>Jakaa tietoutta RotaKids toiminnasta piirin klubeille.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fi">
                <a:solidFill>
                  <a:schemeClr val="dk1"/>
                </a:solidFill>
              </a:rPr>
              <a:t>Luoda piirille oma ryhmä RotaKids-toiminnasta kiinnostuneista henkilöistä.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Piirin ryhmän tarkoituksena on saada ideat ja käytännön vinkit toistemme tietoon sekä jakaa kokemuksia jo käynnistetystä tai suunnitteilla olevasta toiminnasta.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i">
                <a:solidFill>
                  <a:srgbClr val="222222"/>
                </a:solidFill>
                <a:highlight>
                  <a:srgbClr val="FFFFFF"/>
                </a:highlight>
              </a:rPr>
              <a:t>Mahdollisesti käynnistynyt paikallisesti kerhotoimintaa? Haettu rahoitusta ja käynnissä</a:t>
            </a:r>
            <a:r>
              <a:rPr lang="fi"/>
              <a:t> vesireppu, sanataidepajat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pic>
        <p:nvPicPr>
          <p:cNvPr id="90" name="Google Shape;9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8000" y="332750"/>
            <a:ext cx="1338650" cy="891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 sz="2750"/>
              <a:t>Piiri D1430 ja Rotaryklubit </a:t>
            </a:r>
            <a:endParaRPr sz="275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Kaikki lasten kanssa tehtävä Rotarytoiminta on RotaKids toimintaa.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Klubi voi järjestää yksittäisen lastentapahtuman, käynnistää säännöllisen kerhotoiminnan tai mitä tahansa tältä väliltä.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Toiminta voi olla klubien itse järjestämää tai järjestettyä yhteistyössä toisen toimijan kanssa.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RotaKids-toiminta on parasta jokaiselle klubille omaan ohjelmaan ja painopisteisiin sopivalla tavalla toteutettuna.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RotaKids toiminta on tärkeä väylä saada uusia ihmisiä mukaan Rotarytoimintaan! 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pic>
        <p:nvPicPr>
          <p:cNvPr id="97" name="Google Shape;9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8000" y="332750"/>
            <a:ext cx="1338650" cy="891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72925" y="1162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fi" sz="2500">
                <a:solidFill>
                  <a:schemeClr val="dk1"/>
                </a:solidFill>
              </a:rPr>
              <a:t>Kiitos!</a:t>
            </a:r>
            <a:endParaRPr sz="25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 sz="2500">
                <a:solidFill>
                  <a:schemeClr val="dk1"/>
                </a:solidFill>
              </a:rPr>
              <a:t>Ole yhteydessä, luodaan piirille RotaKids-verkosto.</a:t>
            </a:r>
            <a:endParaRPr sz="2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Niina Gråsten 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040 580 2320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</a:rPr>
              <a:t>niina.grasten@gmail.com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pic>
        <p:nvPicPr>
          <p:cNvPr id="104" name="Google Shape;10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28950" y="658550"/>
            <a:ext cx="2997550" cy="178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