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3" r:id="rId4"/>
    <p:sldId id="295" r:id="rId5"/>
    <p:sldId id="294" r:id="rId6"/>
    <p:sldId id="296" r:id="rId7"/>
    <p:sldId id="298" r:id="rId8"/>
    <p:sldId id="297" r:id="rId9"/>
    <p:sldId id="292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230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0B57-2A91-402D-820F-644793682835}" type="datetimeFigureOut">
              <a:rPr lang="fi-FI" smtClean="0"/>
              <a:pPr/>
              <a:t>27.5.2024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B6FD-3834-461A-8722-C7BC544CF3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84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0B57-2A91-402D-820F-644793682835}" type="datetimeFigureOut">
              <a:rPr lang="fi-FI" smtClean="0"/>
              <a:pPr/>
              <a:t>27.5.2024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B6FD-3834-461A-8722-C7BC544CF3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435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0B57-2A91-402D-820F-644793682835}" type="datetimeFigureOut">
              <a:rPr lang="fi-FI" smtClean="0"/>
              <a:pPr/>
              <a:t>27.5.2024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B6FD-3834-461A-8722-C7BC544CF3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84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0B57-2A91-402D-820F-644793682835}" type="datetimeFigureOut">
              <a:rPr lang="fi-FI" smtClean="0"/>
              <a:pPr/>
              <a:t>27.5.2024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B6FD-3834-461A-8722-C7BC544CF3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273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0B57-2A91-402D-820F-644793682835}" type="datetimeFigureOut">
              <a:rPr lang="fi-FI" smtClean="0"/>
              <a:pPr/>
              <a:t>27.5.2024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B6FD-3834-461A-8722-C7BC544CF3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024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0B57-2A91-402D-820F-644793682835}" type="datetimeFigureOut">
              <a:rPr lang="fi-FI" smtClean="0"/>
              <a:pPr/>
              <a:t>27.5.2024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B6FD-3834-461A-8722-C7BC544CF3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283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0B57-2A91-402D-820F-644793682835}" type="datetimeFigureOut">
              <a:rPr lang="fi-FI" smtClean="0"/>
              <a:pPr/>
              <a:t>27.5.2024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B6FD-3834-461A-8722-C7BC544CF3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804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0B57-2A91-402D-820F-644793682835}" type="datetimeFigureOut">
              <a:rPr lang="fi-FI" smtClean="0"/>
              <a:pPr/>
              <a:t>27.5.2024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B6FD-3834-461A-8722-C7BC544CF3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6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0B57-2A91-402D-820F-644793682835}" type="datetimeFigureOut">
              <a:rPr lang="fi-FI" smtClean="0"/>
              <a:pPr/>
              <a:t>27.5.2024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B6FD-3834-461A-8722-C7BC544CF3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92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0B57-2A91-402D-820F-644793682835}" type="datetimeFigureOut">
              <a:rPr lang="fi-FI" smtClean="0"/>
              <a:pPr/>
              <a:t>27.5.2024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B6FD-3834-461A-8722-C7BC544CF3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187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0B57-2A91-402D-820F-644793682835}" type="datetimeFigureOut">
              <a:rPr lang="fi-FI" smtClean="0"/>
              <a:pPr/>
              <a:t>27.5.2024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B6FD-3834-461A-8722-C7BC544CF3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9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70B57-2A91-402D-820F-644793682835}" type="datetimeFigureOut">
              <a:rPr lang="fi-FI" smtClean="0"/>
              <a:pPr/>
              <a:t>27.5.2024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4B6FD-3834-461A-8722-C7BC544CF3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fi-FI" sz="5400" b="1" dirty="0">
                <a:solidFill>
                  <a:srgbClr val="0070C0"/>
                </a:solidFill>
                <a:latin typeface="Aptos Black" panose="020B0004020202020204" pitchFamily="34" charset="0"/>
              </a:rPr>
              <a:t>TERVETULOA!</a:t>
            </a:r>
          </a:p>
        </p:txBody>
      </p:sp>
      <p:pic>
        <p:nvPicPr>
          <p:cNvPr id="7" name="Sisällön paikkamerkki 6" descr="Kuva, joka sisältää kohteen logo, Fontti, teksti, ympyrä&#10;&#10;Kuvaus luotu automaattisesti">
            <a:extLst>
              <a:ext uri="{FF2B5EF4-FFF2-40B4-BE49-F238E27FC236}">
                <a16:creationId xmlns:a16="http://schemas.microsoft.com/office/drawing/2014/main" id="{CB8B9CC1-98C0-7F11-CA59-73FEB892C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24744"/>
            <a:ext cx="6320644" cy="5256584"/>
          </a:xfrm>
        </p:spPr>
      </p:pic>
    </p:spTree>
    <p:extLst>
      <p:ext uri="{BB962C8B-B14F-4D97-AF65-F5344CB8AC3E}">
        <p14:creationId xmlns:p14="http://schemas.microsoft.com/office/powerpoint/2010/main" val="218984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vaate, henkilö, piha-, jalkineet&#10;&#10;Kuvaus luotu automaattisesti">
            <a:extLst>
              <a:ext uri="{FF2B5EF4-FFF2-40B4-BE49-F238E27FC236}">
                <a16:creationId xmlns:a16="http://schemas.microsoft.com/office/drawing/2014/main" id="{9E32B192-81FE-C8EC-74E2-37D3E7797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21782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B8D273-7FAA-6BFD-0FAC-0992F0906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Ei mitään hätää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96461D3-8771-1A08-637F-5B3984330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980728"/>
            <a:ext cx="6400800" cy="864095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fi-FI" sz="2800" b="1" dirty="0">
                <a:solidFill>
                  <a:schemeClr val="tx1"/>
                </a:solidFill>
              </a:rPr>
              <a:t>Toimintavuoden aikana seitsemän uutta jäsentä</a:t>
            </a:r>
          </a:p>
          <a:p>
            <a:pPr marL="514350" indent="-514350" algn="l">
              <a:buFont typeface="+mj-lt"/>
              <a:buAutoNum type="arabicPeriod"/>
            </a:pPr>
            <a:r>
              <a:rPr lang="fi-FI" sz="2800" b="1" dirty="0">
                <a:solidFill>
                  <a:schemeClr val="tx1"/>
                </a:solidFill>
              </a:rPr>
              <a:t>Kahta lukuun ottamatta jokainen jäsen on osallistunut vähintään kolmeen tapahtumaan</a:t>
            </a:r>
          </a:p>
          <a:p>
            <a:pPr marL="514350" indent="-514350" algn="l">
              <a:buFont typeface="+mj-lt"/>
              <a:buAutoNum type="arabicPeriod"/>
            </a:pPr>
            <a:r>
              <a:rPr lang="fi-FI" sz="2800" b="1" dirty="0">
                <a:solidFill>
                  <a:schemeClr val="tx1"/>
                </a:solidFill>
              </a:rPr>
              <a:t>Useita 100 prosentin tai lähes sitä olevia jäseniä</a:t>
            </a:r>
          </a:p>
          <a:p>
            <a:pPr marL="514350" indent="-514350" algn="l">
              <a:buFont typeface="+mj-lt"/>
              <a:buAutoNum type="arabicPeriod"/>
            </a:pPr>
            <a:r>
              <a:rPr lang="fi-FI" sz="2800" b="1" dirty="0">
                <a:solidFill>
                  <a:schemeClr val="tx1"/>
                </a:solidFill>
              </a:rPr>
              <a:t>Ideoita ohjelmaksi tullut kivasti ja ohjelma on saanut myönteistä palautetta</a:t>
            </a:r>
          </a:p>
          <a:p>
            <a:pPr marL="514350" indent="-514350" algn="l">
              <a:buFont typeface="+mj-lt"/>
              <a:buAutoNum type="arabicPeriod"/>
            </a:pPr>
            <a:r>
              <a:rPr lang="fi-FI" sz="2800" b="1" dirty="0">
                <a:solidFill>
                  <a:schemeClr val="tx1"/>
                </a:solidFill>
              </a:rPr>
              <a:t>Kaksi projektia toiminnassa, kolmas alkamassa</a:t>
            </a:r>
          </a:p>
        </p:txBody>
      </p:sp>
    </p:spTree>
    <p:extLst>
      <p:ext uri="{BB962C8B-B14F-4D97-AF65-F5344CB8AC3E}">
        <p14:creationId xmlns:p14="http://schemas.microsoft.com/office/powerpoint/2010/main" val="328008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CC0886-3F52-F92D-BA87-5B9E358A8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42527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Neljän kysymyksen kokeen idea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690EC12-D496-9465-95C8-2EE965680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680520"/>
          </a:xfrm>
        </p:spPr>
        <p:txBody>
          <a:bodyPr>
            <a:normAutofit lnSpcReduction="10000"/>
          </a:bodyPr>
          <a:lstStyle/>
          <a:p>
            <a:r>
              <a:rPr lang="fi-FI" sz="2800" b="1" dirty="0">
                <a:solidFill>
                  <a:schemeClr val="tx1"/>
                </a:solidFill>
              </a:rPr>
              <a:t>Rotary on palvelujärjestö. Käytännön toimintaa ohjaavat Rotaryn eettiset periaatteet, joista Neljän kysymyksen koe on keskeinen. Tällä kokeella rotarit pyrkivät edistämään hyviä toimintatapoja </a:t>
            </a:r>
            <a:r>
              <a:rPr lang="fi-FI" sz="2800" b="1" dirty="0">
                <a:solidFill>
                  <a:srgbClr val="FF0000"/>
                </a:solidFill>
              </a:rPr>
              <a:t>yhteiskunnallisessa toiminnassaan</a:t>
            </a:r>
            <a:r>
              <a:rPr lang="fi-FI" sz="2800" b="1" dirty="0">
                <a:solidFill>
                  <a:schemeClr val="tx1"/>
                </a:solidFill>
              </a:rPr>
              <a:t>, </a:t>
            </a:r>
            <a:r>
              <a:rPr lang="fi-FI" sz="2800" b="1" dirty="0">
                <a:solidFill>
                  <a:srgbClr val="0070C0"/>
                </a:solidFill>
              </a:rPr>
              <a:t>keskinäisessä kanssakäymisessään </a:t>
            </a:r>
            <a:r>
              <a:rPr lang="fi-FI" sz="2800" b="1" dirty="0">
                <a:solidFill>
                  <a:schemeClr val="tx1"/>
                </a:solidFill>
              </a:rPr>
              <a:t>ja </a:t>
            </a:r>
            <a:r>
              <a:rPr lang="fi-FI" sz="2800" b="1" dirty="0">
                <a:solidFill>
                  <a:srgbClr val="00B050"/>
                </a:solidFill>
              </a:rPr>
              <a:t>ajamissaan palveluhankkeissa</a:t>
            </a:r>
            <a:r>
              <a:rPr lang="fi-FI" sz="2800" b="1" dirty="0">
                <a:solidFill>
                  <a:schemeClr val="tx1"/>
                </a:solidFill>
              </a:rPr>
              <a:t>.</a:t>
            </a:r>
          </a:p>
          <a:p>
            <a:endParaRPr lang="fi-FI" sz="2800" b="1" dirty="0">
              <a:solidFill>
                <a:schemeClr val="tx1"/>
              </a:solidFill>
            </a:endParaRPr>
          </a:p>
          <a:p>
            <a:r>
              <a:rPr lang="fi-FI" sz="2800" b="1" dirty="0">
                <a:solidFill>
                  <a:schemeClr val="tx1"/>
                </a:solidFill>
              </a:rPr>
              <a:t>TOVERUUS – REHELLISYYS – MONIARVOISUUS – PALVELU - JOHTAJUUS</a:t>
            </a:r>
          </a:p>
        </p:txBody>
      </p:sp>
    </p:spTree>
    <p:extLst>
      <p:ext uri="{BB962C8B-B14F-4D97-AF65-F5344CB8AC3E}">
        <p14:creationId xmlns:p14="http://schemas.microsoft.com/office/powerpoint/2010/main" val="2119507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741372-43B4-3776-0168-7427604C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Aatteellinen yhteisö – ei pelkkä ohjelmatoimisto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2F346-33E7-1A48-64E0-20848DD08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432048"/>
          </a:xfrm>
        </p:spPr>
        <p:txBody>
          <a:bodyPr>
            <a:noAutofit/>
          </a:bodyPr>
          <a:lstStyle/>
          <a:p>
            <a:r>
              <a:rPr lang="fi-FI" sz="2800" b="1" dirty="0">
                <a:solidFill>
                  <a:schemeClr val="tx1"/>
                </a:solidFill>
              </a:rPr>
              <a:t>Neljän kysymyksen koe nykyaikana?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b="1" dirty="0">
                <a:solidFill>
                  <a:schemeClr val="tx1"/>
                </a:solidFill>
              </a:rPr>
              <a:t>Onko tämä totta?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b="1" dirty="0">
                <a:solidFill>
                  <a:schemeClr val="tx1"/>
                </a:solidFill>
              </a:rPr>
              <a:t>Onko tämä oikeudenmukaista kaikkia asianosaisia kohtaan?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b="1" dirty="0">
                <a:solidFill>
                  <a:schemeClr val="tx1"/>
                </a:solidFill>
              </a:rPr>
              <a:t>Luoko tämä hyvää tahtoa ja parantaako tämä ystävyyssuhteita?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b="1" dirty="0">
                <a:solidFill>
                  <a:schemeClr val="tx1"/>
                </a:solidFill>
              </a:rPr>
              <a:t>Onko tämä kaikkien osapuolten edun mukaista?</a:t>
            </a:r>
          </a:p>
          <a:p>
            <a:pPr marL="514350" indent="-514350">
              <a:buFont typeface="+mj-lt"/>
              <a:buAutoNum type="arabicPeriod"/>
            </a:pP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397310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8AA4EB-687F-2B32-7556-E09138BD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fi-FI" b="1"/>
              <a:t>Niina Järvinen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CCFB8A-8FB1-2D79-693F-5E27BA752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800" b="1" dirty="0">
                <a:effectLst/>
              </a:rPr>
              <a:t>Minusta kysymykset ovat hyvä </a:t>
            </a:r>
            <a:r>
              <a:rPr lang="fi-FI" sz="1900" b="1" dirty="0">
                <a:effectLst/>
              </a:rPr>
              <a:t>ohjenuora ihan kaikkeen toimintaan rotareissa ja yksityiselämässäkin. Totuus, oikeudenmukaisuus, hyvä tahto, ystävyys ja yhteinen etu ovat minulle tärkeitä arvoja. </a:t>
            </a:r>
          </a:p>
          <a:p>
            <a:pPr>
              <a:lnSpc>
                <a:spcPct val="90000"/>
              </a:lnSpc>
            </a:pPr>
            <a:r>
              <a:rPr lang="fi-FI" sz="1900" b="1" dirty="0">
                <a:effectLst/>
              </a:rPr>
              <a:t>Pyrin edistämään niiden toteutumista sekä työssäni että yksityiselämässäni. Yhdessä Singaporen julistuksen (erityisesti kohdan 8 kanssa) nämä vakuuttivat minut siitä, että haluan liittyä Rotareihin eikä järjestöön kuuluminen muodosta ristiriitaa työni kanssa.  </a:t>
            </a:r>
          </a:p>
          <a:p>
            <a:pPr>
              <a:lnSpc>
                <a:spcPct val="90000"/>
              </a:lnSpc>
            </a:pPr>
            <a:endParaRPr lang="fi-FI" sz="1800" dirty="0"/>
          </a:p>
        </p:txBody>
      </p:sp>
      <p:pic>
        <p:nvPicPr>
          <p:cNvPr id="6" name="Sisällön paikkamerkki 5" descr="Kuva, joka sisältää kohteen vaate, huonekalu, henkilö, mies&#10;&#10;Kuvaus luotu automaattisesti">
            <a:extLst>
              <a:ext uri="{FF2B5EF4-FFF2-40B4-BE49-F238E27FC236}">
                <a16:creationId xmlns:a16="http://schemas.microsoft.com/office/drawing/2014/main" id="{233CE41B-4C91-FAFD-5603-8642AABCA4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9" t="19630" r="21692" b="28476"/>
          <a:stretch/>
        </p:blipFill>
        <p:spPr>
          <a:xfrm>
            <a:off x="4648201" y="1417638"/>
            <a:ext cx="4038599" cy="4022724"/>
          </a:xfrm>
          <a:noFill/>
        </p:spPr>
      </p:pic>
    </p:spTree>
    <p:extLst>
      <p:ext uri="{BB962C8B-B14F-4D97-AF65-F5344CB8AC3E}">
        <p14:creationId xmlns:p14="http://schemas.microsoft.com/office/powerpoint/2010/main" val="30765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FBDF40-0A70-758D-38FE-B63A252C2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432047"/>
          </a:xfrm>
        </p:spPr>
        <p:txBody>
          <a:bodyPr>
            <a:noAutofit/>
          </a:bodyPr>
          <a:lstStyle/>
          <a:p>
            <a:r>
              <a:rPr lang="fi-FI" sz="4000" b="1" dirty="0"/>
              <a:t>Singaporen julistus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E43B48C-7F42-D88F-A5B5-DDB7496E4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124744"/>
            <a:ext cx="7772400" cy="518457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fi-FI" b="1">
                <a:solidFill>
                  <a:srgbClr val="3B3B3B"/>
                </a:solidFill>
                <a:highlight>
                  <a:srgbClr val="FFFFFF"/>
                </a:highlight>
              </a:rPr>
              <a:t>L</a:t>
            </a:r>
            <a:r>
              <a:rPr lang="fi-FI" b="1" i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iike- </a:t>
            </a:r>
            <a:r>
              <a:rPr lang="fi-FI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ja ammattialalla toimivana rotarina minun velvollisuuteni on</a:t>
            </a:r>
          </a:p>
          <a:p>
            <a:pPr algn="l"/>
            <a:r>
              <a:rPr lang="fi-FI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1 suhtautua omaan ammattiini tilaisuute­na </a:t>
            </a:r>
            <a:r>
              <a:rPr lang="fi-FI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palvella</a:t>
            </a:r>
          </a:p>
          <a:p>
            <a:pPr algn="l"/>
            <a:r>
              <a:rPr lang="fi-FI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2 noudattaa uskollisesti oman ammattini </a:t>
            </a:r>
            <a:r>
              <a:rPr lang="fi-FI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eettisten ohjeiden </a:t>
            </a:r>
            <a:r>
              <a:rPr lang="fi-FI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kirjainta ja henkeä, </a:t>
            </a:r>
            <a:r>
              <a:rPr lang="fi-FI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oman maani lakeja </a:t>
            </a:r>
            <a:r>
              <a:rPr lang="fi-FI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ja oman yhteisöni moraalisääntöjä</a:t>
            </a:r>
          </a:p>
          <a:p>
            <a:pPr algn="l"/>
            <a:r>
              <a:rPr lang="fi-FI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3 tehdä kaikkeni</a:t>
            </a:r>
            <a:r>
              <a:rPr lang="fi-FI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 kohottaakseni </a:t>
            </a:r>
            <a:r>
              <a:rPr lang="fi-FI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ammatti­ni arvostusta ja edistääkseni korkeim­pia eettisiä arvoja omassa ammatis­sani olla </a:t>
            </a:r>
            <a:r>
              <a:rPr lang="fi-FI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rehellinen ja tasapuolinen</a:t>
            </a:r>
            <a:r>
              <a:rPr lang="fi-FI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 työn­antajaani, työntekijöitäni, yhtiökumppa­neitani, kilpailijoitani, asiakkaitani ja yleisöä kohtaan sekä kaikkia niitä koh­taan, joihin olen liike- tai ammattisuh­teessa</a:t>
            </a:r>
          </a:p>
          <a:p>
            <a:pPr algn="l"/>
            <a:r>
              <a:rPr lang="fi-FI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4 olla </a:t>
            </a:r>
            <a:r>
              <a:rPr lang="fi-FI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rehellinen ja tasapuolinen </a:t>
            </a:r>
            <a:r>
              <a:rPr lang="fi-FI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työnantajaani, työntekijöitäni, yhteistyökumppaneitani, kilpailijoitani, asiakkaitani ja yleisöä kohtaan sekä kaikkia niitä kohtaan, joihin olen liike- tai ammattisuhteessa</a:t>
            </a:r>
          </a:p>
          <a:p>
            <a:pPr algn="l"/>
            <a:r>
              <a:rPr lang="fi-FI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5 </a:t>
            </a:r>
            <a:r>
              <a:rPr lang="fi-FI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kunnioittaa ja arvostaa</a:t>
            </a:r>
            <a:r>
              <a:rPr lang="fi-FI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 kaikkia yhteis­kunnalle hyödyllisiä ammatteja</a:t>
            </a:r>
          </a:p>
          <a:p>
            <a:pPr algn="l"/>
            <a:r>
              <a:rPr lang="fi-FI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6 </a:t>
            </a:r>
            <a:r>
              <a:rPr lang="fi-FI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tarjota ammattitaitoni </a:t>
            </a:r>
            <a:r>
              <a:rPr lang="fi-FI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avuksi yritettäes­sä löytää työmahdollisuuksia nuorille, pyrittäessä auttamaan erityisongelmis­ta kärsiviä ihmisiä ja kehitettäessä paikkakuntani asukkaiden elämänlaa­tua</a:t>
            </a:r>
          </a:p>
          <a:p>
            <a:pPr algn="l"/>
            <a:r>
              <a:rPr lang="fi-FI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7 olla </a:t>
            </a:r>
            <a:r>
              <a:rPr lang="fi-FI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rehellinen </a:t>
            </a:r>
            <a:r>
              <a:rPr lang="fi-FI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markkinoinnissani ja edustaessani liike- tai ammattialaani yleisön edessä</a:t>
            </a:r>
          </a:p>
          <a:p>
            <a:pPr algn="l"/>
            <a:r>
              <a:rPr lang="fi-FI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8 olla</a:t>
            </a:r>
            <a:r>
              <a:rPr lang="fi-FI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 pyytämättä </a:t>
            </a:r>
            <a:r>
              <a:rPr lang="fi-FI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muilta rotareilta ja </a:t>
            </a:r>
            <a:r>
              <a:rPr lang="fi-FI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olla suomatta </a:t>
            </a:r>
            <a:r>
              <a:rPr lang="fi-FI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heille sellaista etuoikeutta tai etua, jota en tavallisesti soisi muille lii­ke- tai ammattikumppaneilleni.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876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1F7721E-8B39-8214-C0F0-58A7D7250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4000" b="1" dirty="0" err="1">
                <a:solidFill>
                  <a:schemeClr val="accent1"/>
                </a:solidFill>
              </a:rPr>
              <a:t>Aatteesta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</a:rPr>
              <a:t>julkiseksi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</a:rPr>
              <a:t>ohjelmaksi</a:t>
            </a:r>
            <a:r>
              <a:rPr lang="en-US" sz="4000" b="1" dirty="0">
                <a:solidFill>
                  <a:schemeClr val="accent1"/>
                </a:solidFill>
              </a:rPr>
              <a:t>?</a:t>
            </a:r>
          </a:p>
        </p:txBody>
      </p:sp>
      <p:pic>
        <p:nvPicPr>
          <p:cNvPr id="8" name="Sisällön paikkamerkki 7" descr="Kuva, joka sisältää kohteen piha-, ruoho, taivas, kasvi&#10;&#10;Kuvaus luotu automaattisesti">
            <a:extLst>
              <a:ext uri="{FF2B5EF4-FFF2-40B4-BE49-F238E27FC236}">
                <a16:creationId xmlns:a16="http://schemas.microsoft.com/office/drawing/2014/main" id="{F0623FBC-692F-EA34-1C77-A5C5753454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2" r="14446" b="3"/>
          <a:stretch/>
        </p:blipFill>
        <p:spPr>
          <a:xfrm>
            <a:off x="457200" y="1600200"/>
            <a:ext cx="4038600" cy="4525963"/>
          </a:xfr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630D391-56CE-6E9E-87AA-195ED7AA3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Paikallinen</a:t>
            </a:r>
            <a:r>
              <a:rPr lang="en-US" dirty="0"/>
              <a:t> </a:t>
            </a:r>
            <a:r>
              <a:rPr lang="en-US" dirty="0" err="1"/>
              <a:t>toimija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pakallinen</a:t>
            </a:r>
            <a:r>
              <a:rPr lang="en-US" dirty="0"/>
              <a:t> </a:t>
            </a:r>
            <a:r>
              <a:rPr lang="en-US" dirty="0" err="1"/>
              <a:t>seuraaja</a:t>
            </a:r>
            <a:r>
              <a:rPr lang="en-US" dirty="0"/>
              <a:t>?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 err="1"/>
              <a:t>Yhteiskunnallinen</a:t>
            </a:r>
            <a:r>
              <a:rPr lang="en-US" dirty="0"/>
              <a:t> </a:t>
            </a:r>
            <a:r>
              <a:rPr lang="en-US" dirty="0" err="1"/>
              <a:t>keskustelu</a:t>
            </a:r>
            <a:r>
              <a:rPr lang="en-US" dirty="0"/>
              <a:t> </a:t>
            </a:r>
            <a:r>
              <a:rPr lang="en-US" dirty="0" err="1"/>
              <a:t>polarisoitunut</a:t>
            </a:r>
            <a:r>
              <a:rPr lang="en-US" dirty="0"/>
              <a:t> – </a:t>
            </a:r>
            <a:r>
              <a:rPr lang="en-US" dirty="0" err="1"/>
              <a:t>etsitäänkö</a:t>
            </a:r>
            <a:r>
              <a:rPr lang="en-US" dirty="0"/>
              <a:t> </a:t>
            </a:r>
            <a:r>
              <a:rPr lang="en-US" dirty="0" err="1"/>
              <a:t>vaihtoehtoja</a:t>
            </a:r>
            <a:r>
              <a:rPr lang="en-US" dirty="0"/>
              <a:t>?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 err="1"/>
              <a:t>Maailmanrauhasta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puhu</a:t>
            </a:r>
            <a:r>
              <a:rPr lang="en-US" dirty="0"/>
              <a:t> </a:t>
            </a:r>
            <a:r>
              <a:rPr lang="en-US" dirty="0" err="1"/>
              <a:t>kukaan</a:t>
            </a:r>
            <a:r>
              <a:rPr lang="en-US" dirty="0"/>
              <a:t> – </a:t>
            </a:r>
            <a:r>
              <a:rPr lang="en-US" dirty="0" err="1"/>
              <a:t>rotarit</a:t>
            </a:r>
            <a:r>
              <a:rPr lang="en-US" dirty="0"/>
              <a:t> </a:t>
            </a:r>
            <a:r>
              <a:rPr lang="en-US" dirty="0" err="1"/>
              <a:t>olivat</a:t>
            </a:r>
            <a:r>
              <a:rPr lang="en-US" dirty="0"/>
              <a:t> </a:t>
            </a:r>
            <a:r>
              <a:rPr lang="en-US" dirty="0" err="1"/>
              <a:t>perustamassa</a:t>
            </a:r>
            <a:r>
              <a:rPr lang="en-US" dirty="0"/>
              <a:t> </a:t>
            </a:r>
            <a:r>
              <a:rPr lang="en-US" dirty="0" err="1"/>
              <a:t>YK:ta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36216-97E0-E74C-84B5-F27F94CA1F6B}"/>
              </a:ext>
            </a:extLst>
          </p:cNvPr>
          <p:cNvSpPr txBox="1">
            <a:spLocks/>
          </p:cNvSpPr>
          <p:nvPr/>
        </p:nvSpPr>
        <p:spPr>
          <a:xfrm>
            <a:off x="457200" y="519262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BB5629B-105F-9492-1862-F71CF2E158D1}"/>
              </a:ext>
            </a:extLst>
          </p:cNvPr>
          <p:cNvSpPr txBox="1">
            <a:spLocks/>
          </p:cNvSpPr>
          <p:nvPr/>
        </p:nvSpPr>
        <p:spPr>
          <a:xfrm>
            <a:off x="4648200" y="1844824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3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289F1F-0B15-A346-9E4E-B3FD9BB0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91CFCD42-88DB-6838-74E1-11043D59B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412502" cy="2876054"/>
          </a:xfrm>
        </p:spPr>
      </p:pic>
    </p:spTree>
    <p:extLst>
      <p:ext uri="{BB962C8B-B14F-4D97-AF65-F5344CB8AC3E}">
        <p14:creationId xmlns:p14="http://schemas.microsoft.com/office/powerpoint/2010/main" val="438975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409</Words>
  <Application>Microsoft Office PowerPoint</Application>
  <PresentationFormat>Näytössä katseltava diaesitys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Aptos Black</vt:lpstr>
      <vt:lpstr>Arial</vt:lpstr>
      <vt:lpstr>Calibri</vt:lpstr>
      <vt:lpstr>Office-teema</vt:lpstr>
      <vt:lpstr>TERVETULOA!</vt:lpstr>
      <vt:lpstr>PowerPoint-esitys</vt:lpstr>
      <vt:lpstr>Ei mitään hätää</vt:lpstr>
      <vt:lpstr>Neljän kysymyksen kokeen idea</vt:lpstr>
      <vt:lpstr>Aatteellinen yhteisö – ei pelkkä ohjelmatoimisto</vt:lpstr>
      <vt:lpstr>Niina Järvinen</vt:lpstr>
      <vt:lpstr>Singaporen julistus</vt:lpstr>
      <vt:lpstr>Aatteesta julkiseksi ohjelmaksi?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Paikallismedia Akaan Seutu</dc:title>
  <dc:creator>toimitus-101</dc:creator>
  <cp:lastModifiedBy>Turunen Auli</cp:lastModifiedBy>
  <cp:revision>34</cp:revision>
  <dcterms:created xsi:type="dcterms:W3CDTF">2019-10-28T16:31:41Z</dcterms:created>
  <dcterms:modified xsi:type="dcterms:W3CDTF">2024-05-27T07:17:17Z</dcterms:modified>
</cp:coreProperties>
</file>